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C89547D-8E47-44D9-82F6-381A597F6F79}">
  <a:tblStyle styleId="{AC89547D-8E47-44D9-82F6-381A597F6F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85cd5cc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385cd5cc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385cd5ccf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385cd5ccf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85cd5ccf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385cd5ccf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85cd5ccf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385cd5ccf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85cd5ccf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385cd5ccf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85cd5ccf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85cd5ccf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85cd5ccf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385cd5ccf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85cd5ccf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385cd5ccf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85cd5ccf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385cd5ccf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85cd5ccf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385cd5ccf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385cd5ccf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385cd5ccf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385cd5ccf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385cd5ccf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85cd5ccf8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385cd5ccf8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385cd5ccf8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385cd5ccf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85cd5ccf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85cd5ccf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385cd5ccf8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385cd5ccf8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85cd5ccf8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385cd5ccf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85cd5ccf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85cd5ccf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85cd5ccf8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385cd5ccf8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85cd5ccf8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385cd5ccf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385cd5ccf8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385cd5ccf8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385cd5ccf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385cd5ccf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85cd5ccf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385cd5ccf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385cd5ccf8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385cd5ccf8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392b6ed3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392b6ed3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385cd5ccf8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385cd5ccf8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385cd5ccf8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385cd5ccf8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392b6ed3d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392b6ed3d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392b6ed3d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392b6ed3d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392b6ed3d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392b6ed3d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392b6ed3d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392b6ed3d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392b6ed3d2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392b6ed3d2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385cd5ccf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385cd5ccf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385cd5ccf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385cd5ccf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385cd5ccf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385cd5ccf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85cd5ccf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385cd5ccf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85cd5ccf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385cd5ccf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385cd5ccf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385cd5ccf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drive.google.com/file/d/1fdjkPwjNdahLFSu38yHHityx6CfcxewN/view" TargetMode="External"/><Relationship Id="rId4" Type="http://schemas.openxmlformats.org/officeDocument/2006/relationships/image" Target="../media/image27.jpg"/><Relationship Id="rId5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React Project 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572700"/>
            <a:ext cx="8520600" cy="39963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72"/>
              <a:t>npm create </a:t>
            </a:r>
            <a:r>
              <a:rPr b="1" lang="en" sz="2972">
                <a:solidFill>
                  <a:srgbClr val="000000"/>
                </a:solidFill>
                <a:highlight>
                  <a:srgbClr val="00FF00"/>
                </a:highlight>
              </a:rPr>
              <a:t>vite</a:t>
            </a:r>
            <a:r>
              <a:rPr b="1" lang="en" sz="2972"/>
              <a:t>@latest</a:t>
            </a:r>
            <a:endParaRPr b="1" sz="297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972">
                <a:highlight>
                  <a:srgbClr val="00FF00"/>
                </a:highlight>
              </a:rPr>
              <a:t>vite- development server</a:t>
            </a:r>
            <a:endParaRPr b="1" sz="2972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972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972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972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972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972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972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7001"/>
              <a:buFont typeface="Arial"/>
              <a:buNone/>
            </a:pPr>
            <a:r>
              <a:rPr b="1" lang="en" sz="2972">
                <a:highlight>
                  <a:srgbClr val="00FF00"/>
                </a:highlight>
              </a:rPr>
              <a:t> cd my-react-app</a:t>
            </a:r>
            <a:endParaRPr b="1" sz="2972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7001"/>
              <a:buFont typeface="Arial"/>
              <a:buNone/>
            </a:pPr>
            <a:r>
              <a:rPr b="1" lang="en" sz="2972">
                <a:highlight>
                  <a:srgbClr val="00FF00"/>
                </a:highlight>
              </a:rPr>
              <a:t>  npm install</a:t>
            </a:r>
            <a:endParaRPr b="1" sz="2972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972">
                <a:highlight>
                  <a:srgbClr val="00FF00"/>
                </a:highlight>
              </a:rPr>
              <a:t>  npm run dev----</a:t>
            </a:r>
            <a:r>
              <a:rPr b="1" lang="en" sz="2972">
                <a:highlight>
                  <a:schemeClr val="lt1"/>
                </a:highlight>
              </a:rPr>
              <a:t> to restart the server </a:t>
            </a:r>
            <a:r>
              <a:rPr b="1" lang="en" sz="2972">
                <a:highlight>
                  <a:srgbClr val="FF9900"/>
                </a:highlight>
              </a:rPr>
              <a:t>ng serve for angular</a:t>
            </a:r>
            <a:endParaRPr b="1" sz="2972"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7001"/>
              <a:buFont typeface="Arial"/>
              <a:buNone/>
            </a:pPr>
            <a:r>
              <a:t/>
            </a:r>
            <a:endParaRPr b="1" sz="2972"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rgbClr val="00FF00"/>
              </a:highlight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75" y="1511275"/>
            <a:ext cx="2452775" cy="15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5475" y="1456550"/>
            <a:ext cx="2878726" cy="15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FOOTER “{}” to add javascript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4800"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675" y="572700"/>
            <a:ext cx="7679899" cy="431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233525" y="14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component returns one so add &lt;&gt;fragment&lt;/&gt;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1" name="Google Shape;131;p23"/>
          <p:cNvGraphicFramePr/>
          <p:nvPr/>
        </p:nvGraphicFramePr>
        <p:xfrm>
          <a:off x="194438" y="63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{AC89547D-8E47-44D9-82F6-381A597F6F79}</a:tableStyleId>
              </a:tblPr>
              <a:tblGrid>
                <a:gridCol w="4018400"/>
                <a:gridCol w="4580375"/>
              </a:tblGrid>
              <a:tr h="409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25" y="910275"/>
            <a:ext cx="3853900" cy="32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475" y="1347750"/>
            <a:ext cx="4064326" cy="23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800"/>
              <a:t>When adding css in index.css</a:t>
            </a:r>
            <a:br>
              <a:rPr b="1" lang="en" sz="4800"/>
            </a:br>
            <a:r>
              <a:rPr b="1" lang="en" sz="4800"/>
              <a:t>then it is </a:t>
            </a:r>
            <a:r>
              <a:rPr b="1" lang="en" sz="4800" u="sng">
                <a:solidFill>
                  <a:srgbClr val="38761D"/>
                </a:solidFill>
              </a:rPr>
              <a:t>styling react component EXTERNAL</a:t>
            </a:r>
            <a:endParaRPr b="1" sz="4800" u="sng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192400" y="60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card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525850"/>
            <a:ext cx="8520600" cy="40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400" y="525850"/>
            <a:ext cx="4186651" cy="40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600" y="525851"/>
            <a:ext cx="4516800" cy="365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-58700"/>
            <a:ext cx="85206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contd..</a:t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311700" y="340300"/>
            <a:ext cx="8520600" cy="42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40300"/>
            <a:ext cx="4319224" cy="422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300" y="698175"/>
            <a:ext cx="3830424" cy="351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When adding css in </a:t>
            </a:r>
            <a:r>
              <a:rPr b="1" lang="en" sz="4800"/>
              <a:t>specific </a:t>
            </a:r>
            <a:r>
              <a:rPr b="1" lang="en" sz="4800"/>
              <a:t>css file</a:t>
            </a:r>
            <a:endParaRPr b="1"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b="1" lang="en" sz="4800"/>
            </a:br>
            <a:r>
              <a:rPr b="1" lang="en" sz="4800"/>
              <a:t>then it is </a:t>
            </a:r>
            <a:r>
              <a:rPr b="1" lang="en" sz="4800" u="sng">
                <a:solidFill>
                  <a:srgbClr val="38761D"/>
                </a:solidFill>
              </a:rPr>
              <a:t>styling react component MODULE</a:t>
            </a:r>
            <a:endParaRPr b="1" sz="4800" u="sng">
              <a:solidFill>
                <a:srgbClr val="38761D"/>
              </a:solidFill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325" y="1950550"/>
            <a:ext cx="3635200" cy="109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2179483" y="2501050"/>
            <a:ext cx="1999475" cy="510900"/>
          </a:xfrm>
          <a:custGeom>
            <a:rect b="b" l="l" r="r" t="t"/>
            <a:pathLst>
              <a:path extrusionOk="0" h="20436" w="79979">
                <a:moveTo>
                  <a:pt x="63061" y="0"/>
                </a:moveTo>
                <a:cubicBezTo>
                  <a:pt x="48881" y="0"/>
                  <a:pt x="34678" y="1177"/>
                  <a:pt x="20640" y="3181"/>
                </a:cubicBezTo>
                <a:cubicBezTo>
                  <a:pt x="13612" y="4184"/>
                  <a:pt x="-2686" y="3726"/>
                  <a:pt x="490" y="10075"/>
                </a:cubicBezTo>
                <a:cubicBezTo>
                  <a:pt x="6168" y="21426"/>
                  <a:pt x="24916" y="18559"/>
                  <a:pt x="37608" y="18559"/>
                </a:cubicBezTo>
                <a:cubicBezTo>
                  <a:pt x="51070" y="18559"/>
                  <a:pt x="67139" y="23986"/>
                  <a:pt x="77908" y="15908"/>
                </a:cubicBezTo>
                <a:cubicBezTo>
                  <a:pt x="80048" y="14303"/>
                  <a:pt x="80452" y="10180"/>
                  <a:pt x="78968" y="7954"/>
                </a:cubicBezTo>
                <a:cubicBezTo>
                  <a:pt x="75544" y="2817"/>
                  <a:pt x="68174" y="530"/>
                  <a:pt x="62000" y="53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4800"/>
              <a:t>HOW TO ADD A MODULES</a:t>
            </a:r>
            <a:endParaRPr b="1"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11700" y="153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css  to the module which will import style in jsx file</a:t>
            </a:r>
            <a:endParaRPr/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726100"/>
            <a:ext cx="2140426" cy="32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7700" y="726099"/>
            <a:ext cx="5057051" cy="19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/>
        </p:nvSpPr>
        <p:spPr>
          <a:xfrm>
            <a:off x="5407455" y="1590475"/>
            <a:ext cx="820225" cy="388125"/>
          </a:xfrm>
          <a:custGeom>
            <a:rect b="b" l="l" r="r" t="t"/>
            <a:pathLst>
              <a:path extrusionOk="0" h="15525" w="32809">
                <a:moveTo>
                  <a:pt x="7117" y="365"/>
                </a:moveTo>
                <a:cubicBezTo>
                  <a:pt x="2925" y="1205"/>
                  <a:pt x="-1618" y="7944"/>
                  <a:pt x="754" y="11501"/>
                </a:cubicBezTo>
                <a:cubicBezTo>
                  <a:pt x="4062" y="16462"/>
                  <a:pt x="12290" y="15213"/>
                  <a:pt x="18253" y="15213"/>
                </a:cubicBezTo>
                <a:cubicBezTo>
                  <a:pt x="23284" y="15213"/>
                  <a:pt x="31582" y="15373"/>
                  <a:pt x="32570" y="10440"/>
                </a:cubicBezTo>
                <a:cubicBezTo>
                  <a:pt x="33528" y="5659"/>
                  <a:pt x="26694" y="1549"/>
                  <a:pt x="21964" y="365"/>
                </a:cubicBezTo>
                <a:cubicBezTo>
                  <a:pt x="16132" y="-1095"/>
                  <a:pt x="9313" y="3585"/>
                  <a:pt x="3936" y="896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79" name="Google Shape;1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9300" y="1978595"/>
            <a:ext cx="2140424" cy="25830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9"/>
          <p:cNvCxnSpPr/>
          <p:nvPr/>
        </p:nvCxnSpPr>
        <p:spPr>
          <a:xfrm>
            <a:off x="4021125" y="2434775"/>
            <a:ext cx="2664600" cy="2028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800"/>
              <a:t>When adding css in same jsx file</a:t>
            </a:r>
            <a:br>
              <a:rPr b="1" lang="en" sz="4800"/>
            </a:br>
            <a:r>
              <a:rPr b="1" lang="en" sz="4800"/>
              <a:t>then it is </a:t>
            </a:r>
            <a:r>
              <a:rPr b="1" lang="en" sz="4800" u="sng">
                <a:solidFill>
                  <a:srgbClr val="38761D"/>
                </a:solidFill>
              </a:rPr>
              <a:t>styling react component INLINE</a:t>
            </a:r>
            <a:endParaRPr b="1" sz="4800" u="sng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232175" y="7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2672"/>
              <a:buNone/>
            </a:pPr>
            <a:r>
              <a:rPr b="1" lang="en" sz="2320"/>
              <a:t>S</a:t>
            </a:r>
            <a:r>
              <a:rPr b="1" lang="en" sz="2320"/>
              <a:t>tyling need to follow some </a:t>
            </a:r>
            <a:r>
              <a:rPr b="1" i="1" lang="en" sz="2320" u="sng">
                <a:solidFill>
                  <a:srgbClr val="274E13"/>
                </a:solidFill>
              </a:rPr>
              <a:t>Naming conventions as it is in js</a:t>
            </a:r>
            <a:endParaRPr b="1" i="1" sz="2320" u="sng">
              <a:solidFill>
                <a:srgbClr val="274E13"/>
              </a:solidFill>
            </a:endParaRPr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311700" y="552350"/>
            <a:ext cx="8520600" cy="4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4800" u="sng">
              <a:solidFill>
                <a:srgbClr val="38761D"/>
              </a:solidFill>
            </a:endParaRPr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51" y="552350"/>
            <a:ext cx="4303124" cy="255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/>
          <p:nvPr/>
        </p:nvSpPr>
        <p:spPr>
          <a:xfrm>
            <a:off x="2102643" y="1103811"/>
            <a:ext cx="1850975" cy="1415300"/>
          </a:xfrm>
          <a:custGeom>
            <a:rect b="b" l="l" r="r" t="t"/>
            <a:pathLst>
              <a:path extrusionOk="0" h="56612" w="74039">
                <a:moveTo>
                  <a:pt x="66664" y="5515"/>
                </a:moveTo>
                <a:cubicBezTo>
                  <a:pt x="58970" y="1670"/>
                  <a:pt x="49770" y="2128"/>
                  <a:pt x="41212" y="1273"/>
                </a:cubicBezTo>
                <a:cubicBezTo>
                  <a:pt x="30109" y="163"/>
                  <a:pt x="17784" y="-1598"/>
                  <a:pt x="7805" y="3394"/>
                </a:cubicBezTo>
                <a:cubicBezTo>
                  <a:pt x="-1811" y="8204"/>
                  <a:pt x="-895" y="25010"/>
                  <a:pt x="2503" y="35210"/>
                </a:cubicBezTo>
                <a:cubicBezTo>
                  <a:pt x="6757" y="47981"/>
                  <a:pt x="24094" y="54142"/>
                  <a:pt x="37500" y="55360"/>
                </a:cubicBezTo>
                <a:cubicBezTo>
                  <a:pt x="46330" y="56162"/>
                  <a:pt x="56921" y="58559"/>
                  <a:pt x="64013" y="53239"/>
                </a:cubicBezTo>
                <a:cubicBezTo>
                  <a:pt x="74166" y="45623"/>
                  <a:pt x="75574" y="28434"/>
                  <a:pt x="72497" y="16121"/>
                </a:cubicBezTo>
                <a:cubicBezTo>
                  <a:pt x="71570" y="12411"/>
                  <a:pt x="67844" y="9996"/>
                  <a:pt x="66134" y="6576"/>
                </a:cubicBezTo>
              </a:path>
            </a:pathLst>
          </a:cu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95" name="Google Shape;1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50" y="1228425"/>
            <a:ext cx="2123151" cy="3194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" name="Google Shape;196;p31"/>
          <p:cNvSpPr/>
          <p:nvPr/>
        </p:nvSpPr>
        <p:spPr>
          <a:xfrm>
            <a:off x="248045" y="1520075"/>
            <a:ext cx="1915550" cy="1616025"/>
          </a:xfrm>
          <a:custGeom>
            <a:rect b="b" l="l" r="r" t="t"/>
            <a:pathLst>
              <a:path extrusionOk="0" h="64641" w="76622">
                <a:moveTo>
                  <a:pt x="67672" y="1060"/>
                </a:moveTo>
                <a:cubicBezTo>
                  <a:pt x="47561" y="1060"/>
                  <a:pt x="19969" y="-2416"/>
                  <a:pt x="8814" y="14317"/>
                </a:cubicBezTo>
                <a:cubicBezTo>
                  <a:pt x="-10" y="27553"/>
                  <a:pt x="-5416" y="54929"/>
                  <a:pt x="8814" y="62040"/>
                </a:cubicBezTo>
                <a:cubicBezTo>
                  <a:pt x="16902" y="66082"/>
                  <a:pt x="26815" y="64161"/>
                  <a:pt x="35857" y="64161"/>
                </a:cubicBezTo>
                <a:cubicBezTo>
                  <a:pt x="48555" y="64161"/>
                  <a:pt x="64317" y="63312"/>
                  <a:pt x="72445" y="53556"/>
                </a:cubicBezTo>
                <a:cubicBezTo>
                  <a:pt x="75796" y="49534"/>
                  <a:pt x="74976" y="43372"/>
                  <a:pt x="75626" y="38178"/>
                </a:cubicBezTo>
                <a:cubicBezTo>
                  <a:pt x="76285" y="32905"/>
                  <a:pt x="77886" y="26420"/>
                  <a:pt x="74566" y="22271"/>
                </a:cubicBezTo>
                <a:cubicBezTo>
                  <a:pt x="69224" y="15595"/>
                  <a:pt x="61840" y="8550"/>
                  <a:pt x="6184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97" name="Google Shape;19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902" y="799488"/>
            <a:ext cx="4366701" cy="35221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8" name="Google Shape;198;p31"/>
          <p:cNvSpPr/>
          <p:nvPr/>
        </p:nvSpPr>
        <p:spPr>
          <a:xfrm>
            <a:off x="1992875" y="2845725"/>
            <a:ext cx="4555725" cy="1591125"/>
          </a:xfrm>
          <a:custGeom>
            <a:rect b="b" l="l" r="r" t="t"/>
            <a:pathLst>
              <a:path extrusionOk="0" h="63645" w="182229">
                <a:moveTo>
                  <a:pt x="148473" y="36587"/>
                </a:moveTo>
                <a:cubicBezTo>
                  <a:pt x="141089" y="36587"/>
                  <a:pt x="131163" y="34922"/>
                  <a:pt x="126732" y="40829"/>
                </a:cubicBezTo>
                <a:cubicBezTo>
                  <a:pt x="122606" y="46329"/>
                  <a:pt x="126775" y="57742"/>
                  <a:pt x="133095" y="60449"/>
                </a:cubicBezTo>
                <a:cubicBezTo>
                  <a:pt x="144497" y="65333"/>
                  <a:pt x="159694" y="64372"/>
                  <a:pt x="170213" y="57798"/>
                </a:cubicBezTo>
                <a:cubicBezTo>
                  <a:pt x="178271" y="52762"/>
                  <a:pt x="186829" y="36457"/>
                  <a:pt x="179228" y="30755"/>
                </a:cubicBezTo>
                <a:cubicBezTo>
                  <a:pt x="173684" y="26597"/>
                  <a:pt x="165270" y="26954"/>
                  <a:pt x="158547" y="28634"/>
                </a:cubicBezTo>
                <a:cubicBezTo>
                  <a:pt x="153312" y="29942"/>
                  <a:pt x="149995" y="38428"/>
                  <a:pt x="144761" y="37118"/>
                </a:cubicBezTo>
                <a:cubicBezTo>
                  <a:pt x="128834" y="33131"/>
                  <a:pt x="113187" y="27888"/>
                  <a:pt x="97038" y="24922"/>
                </a:cubicBezTo>
                <a:cubicBezTo>
                  <a:pt x="80058" y="21803"/>
                  <a:pt x="62634" y="20454"/>
                  <a:pt x="46133" y="15377"/>
                </a:cubicBezTo>
                <a:cubicBezTo>
                  <a:pt x="30640" y="10610"/>
                  <a:pt x="7260" y="14493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Properties---(Props)</a:t>
            </a:r>
            <a:r>
              <a:rPr b="1" lang="en" sz="4800"/>
              <a:t> </a:t>
            </a:r>
            <a:r>
              <a:rPr b="1" lang="en" sz="1700"/>
              <a:t>read only prop shared between components</a:t>
            </a:r>
            <a:endParaRPr b="1"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900"/>
              <a:t>A parent component can send data to a child </a:t>
            </a:r>
            <a:r>
              <a:rPr b="1" lang="en" sz="2900"/>
              <a:t>component.</a:t>
            </a:r>
            <a:endParaRPr b="1" sz="2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900"/>
              <a:t>&lt;Component key=value /&gt;</a:t>
            </a:r>
            <a:endParaRPr b="1" sz="2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0" y="75125"/>
            <a:ext cx="8832300" cy="44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900"/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275" y="75125"/>
            <a:ext cx="3424574" cy="27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1500" y="1511700"/>
            <a:ext cx="6453825" cy="347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4"/>
          <p:cNvSpPr txBox="1"/>
          <p:nvPr>
            <p:ph idx="1" type="body"/>
          </p:nvPr>
        </p:nvSpPr>
        <p:spPr>
          <a:xfrm>
            <a:off x="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/>
              <a:t> </a:t>
            </a:r>
            <a:endParaRPr b="1" sz="2900"/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150" y="210250"/>
            <a:ext cx="5301725" cy="493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5"/>
          <p:cNvSpPr txBox="1"/>
          <p:nvPr>
            <p:ph idx="1" type="body"/>
          </p:nvPr>
        </p:nvSpPr>
        <p:spPr>
          <a:xfrm>
            <a:off x="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Properties---(Props)</a:t>
            </a:r>
            <a:r>
              <a:rPr b="1" lang="en" sz="3700"/>
              <a:t> </a:t>
            </a:r>
            <a:r>
              <a:rPr b="1" lang="en" sz="600"/>
              <a:t>read only prop shared between components</a:t>
            </a:r>
            <a:endParaRPr b="1" sz="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 now for undefined values mentioned with no data in app.jsx react should be </a:t>
            </a:r>
            <a:r>
              <a:rPr b="1" lang="en" sz="2400"/>
              <a:t>"react": "^18.0.0", "react-dom": "^18.0.0"</a:t>
            </a:r>
            <a:endParaRPr b="1" sz="2400"/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475" y="2792199"/>
            <a:ext cx="6664733" cy="14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5"/>
          <p:cNvSpPr/>
          <p:nvPr/>
        </p:nvSpPr>
        <p:spPr>
          <a:xfrm>
            <a:off x="1" y="3919498"/>
            <a:ext cx="1086581" cy="487308"/>
          </a:xfrm>
          <a:custGeom>
            <a:rect b="b" l="l" r="r" t="t"/>
            <a:pathLst>
              <a:path extrusionOk="0" h="27633" w="49952">
                <a:moveTo>
                  <a:pt x="30204" y="4959"/>
                </a:moveTo>
                <a:cubicBezTo>
                  <a:pt x="21918" y="4269"/>
                  <a:pt x="13349" y="1883"/>
                  <a:pt x="5282" y="3899"/>
                </a:cubicBezTo>
                <a:cubicBezTo>
                  <a:pt x="453" y="5106"/>
                  <a:pt x="-1187" y="13764"/>
                  <a:pt x="1040" y="18216"/>
                </a:cubicBezTo>
                <a:cubicBezTo>
                  <a:pt x="8350" y="32829"/>
                  <a:pt x="47515" y="29619"/>
                  <a:pt x="49824" y="13444"/>
                </a:cubicBezTo>
                <a:cubicBezTo>
                  <a:pt x="51891" y="-1033"/>
                  <a:pt x="13868" y="-4928"/>
                  <a:pt x="6343" y="7611"/>
                </a:cubicBezTo>
                <a:cubicBezTo>
                  <a:pt x="3869" y="11734"/>
                  <a:pt x="6165" y="19504"/>
                  <a:pt x="10585" y="21397"/>
                </a:cubicBezTo>
                <a:cubicBezTo>
                  <a:pt x="19133" y="25058"/>
                  <a:pt x="34001" y="25473"/>
                  <a:pt x="38158" y="17155"/>
                </a:cubicBezTo>
                <a:cubicBezTo>
                  <a:pt x="41263" y="10942"/>
                  <a:pt x="24819" y="10491"/>
                  <a:pt x="18008" y="11853"/>
                </a:cubicBezTo>
                <a:cubicBezTo>
                  <a:pt x="15268" y="12401"/>
                  <a:pt x="12858" y="18555"/>
                  <a:pt x="15357" y="19807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2" name="Google Shape;232;p36"/>
          <p:cNvGraphicFramePr/>
          <p:nvPr/>
        </p:nvGraphicFramePr>
        <p:xfrm>
          <a:off x="575675" y="7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{AC89547D-8E47-44D9-82F6-381A597F6F79}</a:tableStyleId>
              </a:tblPr>
              <a:tblGrid>
                <a:gridCol w="3996325"/>
                <a:gridCol w="3996325"/>
              </a:tblGrid>
              <a:tr h="636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import PropTypes from "prop-types";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r>
                        <a:rPr b="1" lang="en"/>
                        <a:t>unction Card(props</a:t>
                      </a:r>
                      <a:r>
                        <a:rPr lang="en"/>
                        <a:t>) {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return (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// "./src/assets/tree.jpg"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&lt;div className="card"&gt;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&lt;img  className="card-img"src=</a:t>
                      </a:r>
                      <a:r>
                        <a:rPr b="1" lang="en"/>
                        <a:t>{props.images} </a:t>
                      </a:r>
                      <a:r>
                        <a:rPr lang="en"/>
                        <a:t>   alt="hi"  &gt;&lt;/img&gt;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&lt;div className="card-content"&gt;      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&lt;span className="card-label"&gt;</a:t>
                      </a:r>
                      <a:r>
                        <a:rPr b="1" lang="en"/>
                        <a:t>{props.details}</a:t>
                      </a:r>
                      <a:r>
                        <a:rPr lang="en"/>
                        <a:t>&lt;/span&gt;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{/* //techs */}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&lt;span className="card-label"&gt;</a:t>
                      </a:r>
                      <a:r>
                        <a:rPr b="1" lang="en"/>
                        <a:t>{props.age}</a:t>
                      </a:r>
                      <a:r>
                        <a:rPr lang="en"/>
                        <a:t>&lt;/span&gt;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{/* age */}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&lt;span className="card-label"&gt;{</a:t>
                      </a:r>
                      <a:r>
                        <a:rPr b="1" lang="en"/>
                        <a:t>props.empstatus</a:t>
                      </a:r>
                      <a:r>
                        <a:rPr lang="en"/>
                        <a:t> ? "Employeed":"Open for an opportunity"}&lt;/span&gt;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{/* currently employee */}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&lt;p className="card-description"&gt;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{</a:t>
                      </a:r>
                      <a:r>
                        <a:rPr b="1" lang="en"/>
                        <a:t>props.name</a:t>
                      </a:r>
                      <a:r>
                        <a:rPr lang="en"/>
                        <a:t>}&lt;/p&gt;      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&lt;/div&gt;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&lt;/div&gt;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);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}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 {/* for checking the values validation */}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 Card.propTypes={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    images:PropTypes.string,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    details:PropTypes.string,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    age:PropTypes.number,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    empstatus:PropTypes.bool,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    name:PropTypes.string,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  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}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{/* default value */}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Card.defaultProps={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 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    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     images:"./src/assets/tree.jpg",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    details:"no tech mentioned",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    age:0,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    empstatus:false,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    name:"Guest",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  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}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export default Card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Google Shape;237;p37"/>
          <p:cNvCxnSpPr/>
          <p:nvPr/>
        </p:nvCxnSpPr>
        <p:spPr>
          <a:xfrm>
            <a:off x="5744450" y="1321225"/>
            <a:ext cx="26400" cy="3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625" y="1438275"/>
            <a:ext cx="5439649" cy="380560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/>
          <p:nvPr/>
        </p:nvSpPr>
        <p:spPr>
          <a:xfrm>
            <a:off x="5155491" y="2408250"/>
            <a:ext cx="1811900" cy="1500450"/>
          </a:xfrm>
          <a:custGeom>
            <a:rect b="b" l="l" r="r" t="t"/>
            <a:pathLst>
              <a:path extrusionOk="0" h="60018" w="72476">
                <a:moveTo>
                  <a:pt x="31512" y="0"/>
                </a:moveTo>
                <a:cubicBezTo>
                  <a:pt x="20962" y="2813"/>
                  <a:pt x="8665" y="6649"/>
                  <a:pt x="2878" y="15908"/>
                </a:cubicBezTo>
                <a:cubicBezTo>
                  <a:pt x="-2805" y="25002"/>
                  <a:pt x="1216" y="39145"/>
                  <a:pt x="7651" y="47723"/>
                </a:cubicBezTo>
                <a:cubicBezTo>
                  <a:pt x="18934" y="62765"/>
                  <a:pt x="48558" y="63426"/>
                  <a:pt x="63858" y="52496"/>
                </a:cubicBezTo>
                <a:cubicBezTo>
                  <a:pt x="75099" y="44466"/>
                  <a:pt x="74539" y="22377"/>
                  <a:pt x="66509" y="11136"/>
                </a:cubicBezTo>
                <a:cubicBezTo>
                  <a:pt x="59093" y="755"/>
                  <a:pt x="40272" y="-1464"/>
                  <a:pt x="28861" y="4242"/>
                </a:cubicBezTo>
                <a:cubicBezTo>
                  <a:pt x="27158" y="5093"/>
                  <a:pt x="24411" y="4661"/>
                  <a:pt x="23558" y="636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Reusable Components</a:t>
            </a:r>
            <a:endParaRPr b="1" sz="3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/>
              <a:t>will use map/filter/sort/ for cards with  same values stored in two arrays </a:t>
            </a:r>
            <a:endParaRPr sz="2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/>
              <a:t>-existing employees and </a:t>
            </a:r>
            <a:endParaRPr sz="2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/>
              <a:t>-Companies</a:t>
            </a:r>
            <a:endParaRPr sz="2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type="title"/>
          </p:nvPr>
        </p:nvSpPr>
        <p:spPr>
          <a:xfrm>
            <a:off x="311700" y="10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new array of objects</a:t>
            </a:r>
            <a:endParaRPr/>
          </a:p>
        </p:txBody>
      </p:sp>
      <p:sp>
        <p:nvSpPr>
          <p:cNvPr id="251" name="Google Shape;251;p39"/>
          <p:cNvSpPr txBox="1"/>
          <p:nvPr>
            <p:ph idx="1" type="body"/>
          </p:nvPr>
        </p:nvSpPr>
        <p:spPr>
          <a:xfrm>
            <a:off x="0" y="804600"/>
            <a:ext cx="8832300" cy="3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252" name="Google Shape;2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625" y="804588"/>
            <a:ext cx="7162901" cy="4029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9"/>
          <p:cNvSpPr/>
          <p:nvPr/>
        </p:nvSpPr>
        <p:spPr>
          <a:xfrm>
            <a:off x="2226089" y="1710843"/>
            <a:ext cx="5287150" cy="1457100"/>
          </a:xfrm>
          <a:custGeom>
            <a:rect b="b" l="l" r="r" t="t"/>
            <a:pathLst>
              <a:path extrusionOk="0" h="58284" w="211486">
                <a:moveTo>
                  <a:pt x="37334" y="853"/>
                </a:moveTo>
                <a:cubicBezTo>
                  <a:pt x="29838" y="2216"/>
                  <a:pt x="22152" y="2444"/>
                  <a:pt x="14533" y="2444"/>
                </a:cubicBezTo>
                <a:cubicBezTo>
                  <a:pt x="9670" y="2444"/>
                  <a:pt x="2285" y="2603"/>
                  <a:pt x="746" y="7216"/>
                </a:cubicBezTo>
                <a:cubicBezTo>
                  <a:pt x="-991" y="12425"/>
                  <a:pt x="905" y="18238"/>
                  <a:pt x="1807" y="23654"/>
                </a:cubicBezTo>
                <a:cubicBezTo>
                  <a:pt x="2485" y="27724"/>
                  <a:pt x="1454" y="32548"/>
                  <a:pt x="3928" y="35850"/>
                </a:cubicBezTo>
                <a:cubicBezTo>
                  <a:pt x="5727" y="38250"/>
                  <a:pt x="8701" y="39669"/>
                  <a:pt x="10291" y="42213"/>
                </a:cubicBezTo>
                <a:cubicBezTo>
                  <a:pt x="12386" y="45565"/>
                  <a:pt x="9617" y="51084"/>
                  <a:pt x="12412" y="53879"/>
                </a:cubicBezTo>
                <a:cubicBezTo>
                  <a:pt x="14202" y="55669"/>
                  <a:pt x="17435" y="53088"/>
                  <a:pt x="19836" y="52288"/>
                </a:cubicBezTo>
                <a:cubicBezTo>
                  <a:pt x="26228" y="50158"/>
                  <a:pt x="33379" y="49375"/>
                  <a:pt x="39985" y="50697"/>
                </a:cubicBezTo>
                <a:cubicBezTo>
                  <a:pt x="46234" y="51947"/>
                  <a:pt x="51728" y="56013"/>
                  <a:pt x="58014" y="57060"/>
                </a:cubicBezTo>
                <a:cubicBezTo>
                  <a:pt x="66238" y="58430"/>
                  <a:pt x="74683" y="53758"/>
                  <a:pt x="82936" y="54939"/>
                </a:cubicBezTo>
                <a:cubicBezTo>
                  <a:pt x="93313" y="56423"/>
                  <a:pt x="103759" y="58776"/>
                  <a:pt x="114221" y="58121"/>
                </a:cubicBezTo>
                <a:cubicBezTo>
                  <a:pt x="122980" y="57573"/>
                  <a:pt x="131493" y="54946"/>
                  <a:pt x="140204" y="53879"/>
                </a:cubicBezTo>
                <a:cubicBezTo>
                  <a:pt x="158275" y="51666"/>
                  <a:pt x="177019" y="57692"/>
                  <a:pt x="194821" y="53879"/>
                </a:cubicBezTo>
                <a:cubicBezTo>
                  <a:pt x="200223" y="52722"/>
                  <a:pt x="209917" y="57117"/>
                  <a:pt x="211259" y="51758"/>
                </a:cubicBezTo>
                <a:cubicBezTo>
                  <a:pt x="212169" y="48125"/>
                  <a:pt x="208731" y="44706"/>
                  <a:pt x="207547" y="41153"/>
                </a:cubicBezTo>
                <a:cubicBezTo>
                  <a:pt x="205377" y="34641"/>
                  <a:pt x="205714" y="27430"/>
                  <a:pt x="203305" y="21003"/>
                </a:cubicBezTo>
                <a:cubicBezTo>
                  <a:pt x="200872" y="14512"/>
                  <a:pt x="203208" y="2743"/>
                  <a:pt x="196411" y="1383"/>
                </a:cubicBezTo>
                <a:cubicBezTo>
                  <a:pt x="170094" y="-3883"/>
                  <a:pt x="143132" y="8244"/>
                  <a:pt x="116342" y="9867"/>
                </a:cubicBezTo>
                <a:cubicBezTo>
                  <a:pt x="107633" y="10395"/>
                  <a:pt x="98461" y="9927"/>
                  <a:pt x="90360" y="6686"/>
                </a:cubicBezTo>
                <a:cubicBezTo>
                  <a:pt x="84544" y="4359"/>
                  <a:pt x="78586" y="1035"/>
                  <a:pt x="72331" y="1383"/>
                </a:cubicBezTo>
                <a:cubicBezTo>
                  <a:pt x="65446" y="1766"/>
                  <a:pt x="57990" y="-801"/>
                  <a:pt x="51651" y="1914"/>
                </a:cubicBezTo>
                <a:cubicBezTo>
                  <a:pt x="44825" y="4838"/>
                  <a:pt x="36023" y="5762"/>
                  <a:pt x="29380" y="2444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>
            <p:ph type="title"/>
          </p:nvPr>
        </p:nvSpPr>
        <p:spPr>
          <a:xfrm>
            <a:off x="311700" y="10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add CardReusable Components with </a:t>
            </a:r>
            <a:r>
              <a:rPr b="1" lang="en" sz="1920"/>
              <a:t>2 parameters</a:t>
            </a:r>
            <a:r>
              <a:rPr lang="en" sz="1920"/>
              <a:t> as </a:t>
            </a:r>
            <a:r>
              <a:rPr b="1" lang="en" sz="1920"/>
              <a:t>item </a:t>
            </a:r>
            <a:r>
              <a:rPr lang="en" sz="1920"/>
              <a:t>and </a:t>
            </a:r>
            <a:r>
              <a:rPr b="1" lang="en" sz="1920"/>
              <a:t>category</a:t>
            </a:r>
            <a:endParaRPr b="1" sz="1920"/>
          </a:p>
        </p:txBody>
      </p:sp>
      <p:sp>
        <p:nvSpPr>
          <p:cNvPr id="259" name="Google Shape;259;p40"/>
          <p:cNvSpPr txBox="1"/>
          <p:nvPr>
            <p:ph idx="1" type="body"/>
          </p:nvPr>
        </p:nvSpPr>
        <p:spPr>
          <a:xfrm>
            <a:off x="0" y="804600"/>
            <a:ext cx="8832300" cy="3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260" name="Google Shape;260;p40"/>
          <p:cNvSpPr/>
          <p:nvPr/>
        </p:nvSpPr>
        <p:spPr>
          <a:xfrm>
            <a:off x="2226089" y="1710843"/>
            <a:ext cx="5287150" cy="1457100"/>
          </a:xfrm>
          <a:custGeom>
            <a:rect b="b" l="l" r="r" t="t"/>
            <a:pathLst>
              <a:path extrusionOk="0" h="58284" w="211486">
                <a:moveTo>
                  <a:pt x="37334" y="853"/>
                </a:moveTo>
                <a:cubicBezTo>
                  <a:pt x="29838" y="2216"/>
                  <a:pt x="22152" y="2444"/>
                  <a:pt x="14533" y="2444"/>
                </a:cubicBezTo>
                <a:cubicBezTo>
                  <a:pt x="9670" y="2444"/>
                  <a:pt x="2285" y="2603"/>
                  <a:pt x="746" y="7216"/>
                </a:cubicBezTo>
                <a:cubicBezTo>
                  <a:pt x="-991" y="12425"/>
                  <a:pt x="905" y="18238"/>
                  <a:pt x="1807" y="23654"/>
                </a:cubicBezTo>
                <a:cubicBezTo>
                  <a:pt x="2485" y="27724"/>
                  <a:pt x="1454" y="32548"/>
                  <a:pt x="3928" y="35850"/>
                </a:cubicBezTo>
                <a:cubicBezTo>
                  <a:pt x="5727" y="38250"/>
                  <a:pt x="8701" y="39669"/>
                  <a:pt x="10291" y="42213"/>
                </a:cubicBezTo>
                <a:cubicBezTo>
                  <a:pt x="12386" y="45565"/>
                  <a:pt x="9617" y="51084"/>
                  <a:pt x="12412" y="53879"/>
                </a:cubicBezTo>
                <a:cubicBezTo>
                  <a:pt x="14202" y="55669"/>
                  <a:pt x="17435" y="53088"/>
                  <a:pt x="19836" y="52288"/>
                </a:cubicBezTo>
                <a:cubicBezTo>
                  <a:pt x="26228" y="50158"/>
                  <a:pt x="33379" y="49375"/>
                  <a:pt x="39985" y="50697"/>
                </a:cubicBezTo>
                <a:cubicBezTo>
                  <a:pt x="46234" y="51947"/>
                  <a:pt x="51728" y="56013"/>
                  <a:pt x="58014" y="57060"/>
                </a:cubicBezTo>
                <a:cubicBezTo>
                  <a:pt x="66238" y="58430"/>
                  <a:pt x="74683" y="53758"/>
                  <a:pt x="82936" y="54939"/>
                </a:cubicBezTo>
                <a:cubicBezTo>
                  <a:pt x="93313" y="56423"/>
                  <a:pt x="103759" y="58776"/>
                  <a:pt x="114221" y="58121"/>
                </a:cubicBezTo>
                <a:cubicBezTo>
                  <a:pt x="122980" y="57573"/>
                  <a:pt x="131493" y="54946"/>
                  <a:pt x="140204" y="53879"/>
                </a:cubicBezTo>
                <a:cubicBezTo>
                  <a:pt x="158275" y="51666"/>
                  <a:pt x="177019" y="57692"/>
                  <a:pt x="194821" y="53879"/>
                </a:cubicBezTo>
                <a:cubicBezTo>
                  <a:pt x="200223" y="52722"/>
                  <a:pt x="209917" y="57117"/>
                  <a:pt x="211259" y="51758"/>
                </a:cubicBezTo>
                <a:cubicBezTo>
                  <a:pt x="212169" y="48125"/>
                  <a:pt x="208731" y="44706"/>
                  <a:pt x="207547" y="41153"/>
                </a:cubicBezTo>
                <a:cubicBezTo>
                  <a:pt x="205377" y="34641"/>
                  <a:pt x="205714" y="27430"/>
                  <a:pt x="203305" y="21003"/>
                </a:cubicBezTo>
                <a:cubicBezTo>
                  <a:pt x="200872" y="14512"/>
                  <a:pt x="203208" y="2743"/>
                  <a:pt x="196411" y="1383"/>
                </a:cubicBezTo>
                <a:cubicBezTo>
                  <a:pt x="170094" y="-3883"/>
                  <a:pt x="143132" y="8244"/>
                  <a:pt x="116342" y="9867"/>
                </a:cubicBezTo>
                <a:cubicBezTo>
                  <a:pt x="107633" y="10395"/>
                  <a:pt x="98461" y="9927"/>
                  <a:pt x="90360" y="6686"/>
                </a:cubicBezTo>
                <a:cubicBezTo>
                  <a:pt x="84544" y="4359"/>
                  <a:pt x="78586" y="1035"/>
                  <a:pt x="72331" y="1383"/>
                </a:cubicBezTo>
                <a:cubicBezTo>
                  <a:pt x="65446" y="1766"/>
                  <a:pt x="57990" y="-801"/>
                  <a:pt x="51651" y="1914"/>
                </a:cubicBezTo>
                <a:cubicBezTo>
                  <a:pt x="44825" y="4838"/>
                  <a:pt x="36023" y="5762"/>
                  <a:pt x="29380" y="2444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25" y="673075"/>
            <a:ext cx="7388251" cy="415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type="title"/>
          </p:nvPr>
        </p:nvSpPr>
        <p:spPr>
          <a:xfrm>
            <a:off x="311700" y="153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add CardReusable Components with </a:t>
            </a:r>
            <a:r>
              <a:rPr b="1" lang="en" sz="1920"/>
              <a:t>2 parameters</a:t>
            </a:r>
            <a:r>
              <a:rPr lang="en" sz="1920"/>
              <a:t> as </a:t>
            </a:r>
            <a:r>
              <a:rPr b="1" lang="en" sz="1920"/>
              <a:t>item </a:t>
            </a:r>
            <a:r>
              <a:rPr lang="en" sz="1920"/>
              <a:t>and </a:t>
            </a:r>
            <a:r>
              <a:rPr b="1" lang="en" sz="1920"/>
              <a:t>category</a:t>
            </a:r>
            <a:endParaRPr b="1" sz="1920"/>
          </a:p>
        </p:txBody>
      </p:sp>
      <p:sp>
        <p:nvSpPr>
          <p:cNvPr id="267" name="Google Shape;267;p41"/>
          <p:cNvSpPr/>
          <p:nvPr/>
        </p:nvSpPr>
        <p:spPr>
          <a:xfrm>
            <a:off x="2226089" y="1710843"/>
            <a:ext cx="5287150" cy="1457100"/>
          </a:xfrm>
          <a:custGeom>
            <a:rect b="b" l="l" r="r" t="t"/>
            <a:pathLst>
              <a:path extrusionOk="0" h="58284" w="211486">
                <a:moveTo>
                  <a:pt x="37334" y="853"/>
                </a:moveTo>
                <a:cubicBezTo>
                  <a:pt x="29838" y="2216"/>
                  <a:pt x="22152" y="2444"/>
                  <a:pt x="14533" y="2444"/>
                </a:cubicBezTo>
                <a:cubicBezTo>
                  <a:pt x="9670" y="2444"/>
                  <a:pt x="2285" y="2603"/>
                  <a:pt x="746" y="7216"/>
                </a:cubicBezTo>
                <a:cubicBezTo>
                  <a:pt x="-991" y="12425"/>
                  <a:pt x="905" y="18238"/>
                  <a:pt x="1807" y="23654"/>
                </a:cubicBezTo>
                <a:cubicBezTo>
                  <a:pt x="2485" y="27724"/>
                  <a:pt x="1454" y="32548"/>
                  <a:pt x="3928" y="35850"/>
                </a:cubicBezTo>
                <a:cubicBezTo>
                  <a:pt x="5727" y="38250"/>
                  <a:pt x="8701" y="39669"/>
                  <a:pt x="10291" y="42213"/>
                </a:cubicBezTo>
                <a:cubicBezTo>
                  <a:pt x="12386" y="45565"/>
                  <a:pt x="9617" y="51084"/>
                  <a:pt x="12412" y="53879"/>
                </a:cubicBezTo>
                <a:cubicBezTo>
                  <a:pt x="14202" y="55669"/>
                  <a:pt x="17435" y="53088"/>
                  <a:pt x="19836" y="52288"/>
                </a:cubicBezTo>
                <a:cubicBezTo>
                  <a:pt x="26228" y="50158"/>
                  <a:pt x="33379" y="49375"/>
                  <a:pt x="39985" y="50697"/>
                </a:cubicBezTo>
                <a:cubicBezTo>
                  <a:pt x="46234" y="51947"/>
                  <a:pt x="51728" y="56013"/>
                  <a:pt x="58014" y="57060"/>
                </a:cubicBezTo>
                <a:cubicBezTo>
                  <a:pt x="66238" y="58430"/>
                  <a:pt x="74683" y="53758"/>
                  <a:pt x="82936" y="54939"/>
                </a:cubicBezTo>
                <a:cubicBezTo>
                  <a:pt x="93313" y="56423"/>
                  <a:pt x="103759" y="58776"/>
                  <a:pt x="114221" y="58121"/>
                </a:cubicBezTo>
                <a:cubicBezTo>
                  <a:pt x="122980" y="57573"/>
                  <a:pt x="131493" y="54946"/>
                  <a:pt x="140204" y="53879"/>
                </a:cubicBezTo>
                <a:cubicBezTo>
                  <a:pt x="158275" y="51666"/>
                  <a:pt x="177019" y="57692"/>
                  <a:pt x="194821" y="53879"/>
                </a:cubicBezTo>
                <a:cubicBezTo>
                  <a:pt x="200223" y="52722"/>
                  <a:pt x="209917" y="57117"/>
                  <a:pt x="211259" y="51758"/>
                </a:cubicBezTo>
                <a:cubicBezTo>
                  <a:pt x="212169" y="48125"/>
                  <a:pt x="208731" y="44706"/>
                  <a:pt x="207547" y="41153"/>
                </a:cubicBezTo>
                <a:cubicBezTo>
                  <a:pt x="205377" y="34641"/>
                  <a:pt x="205714" y="27430"/>
                  <a:pt x="203305" y="21003"/>
                </a:cubicBezTo>
                <a:cubicBezTo>
                  <a:pt x="200872" y="14512"/>
                  <a:pt x="203208" y="2743"/>
                  <a:pt x="196411" y="1383"/>
                </a:cubicBezTo>
                <a:cubicBezTo>
                  <a:pt x="170094" y="-3883"/>
                  <a:pt x="143132" y="8244"/>
                  <a:pt x="116342" y="9867"/>
                </a:cubicBezTo>
                <a:cubicBezTo>
                  <a:pt x="107633" y="10395"/>
                  <a:pt x="98461" y="9927"/>
                  <a:pt x="90360" y="6686"/>
                </a:cubicBezTo>
                <a:cubicBezTo>
                  <a:pt x="84544" y="4359"/>
                  <a:pt x="78586" y="1035"/>
                  <a:pt x="72331" y="1383"/>
                </a:cubicBezTo>
                <a:cubicBezTo>
                  <a:pt x="65446" y="1766"/>
                  <a:pt x="57990" y="-801"/>
                  <a:pt x="51651" y="1914"/>
                </a:cubicBezTo>
                <a:cubicBezTo>
                  <a:pt x="44825" y="4838"/>
                  <a:pt x="36023" y="5762"/>
                  <a:pt x="29380" y="2444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268" name="Google Shape;268;p41"/>
          <p:cNvGraphicFramePr/>
          <p:nvPr/>
        </p:nvGraphicFramePr>
        <p:xfrm>
          <a:off x="25" y="64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{AC89547D-8E47-44D9-82F6-381A597F6F79}</a:tableStyleId>
              </a:tblPr>
              <a:tblGrid>
                <a:gridCol w="4572000"/>
                <a:gridCol w="4572000"/>
              </a:tblGrid>
              <a:tr h="393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function CardReusable(props) {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    c</a:t>
                      </a:r>
                      <a:r>
                        <a:rPr b="1" lang="en" sz="900">
                          <a:highlight>
                            <a:srgbClr val="FFFF00"/>
                          </a:highlight>
                        </a:rPr>
                        <a:t>onst category=props.category;</a:t>
                      </a:r>
                      <a:endParaRPr b="1" sz="900"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00"/>
                          </a:highlight>
                        </a:rPr>
                        <a:t>    const items=props.item</a:t>
                      </a:r>
                      <a:endParaRPr b="1" sz="900"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     return (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&lt;div className="card"&gt;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    &lt;h3&gt;{category}&lt;/h3&gt;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    &lt;ol&gt;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        {</a:t>
                      </a:r>
                      <a:r>
                        <a:rPr b="1" lang="en" sz="900">
                          <a:highlight>
                            <a:srgbClr val="00FFFF"/>
                          </a:highlight>
                        </a:rPr>
                        <a:t>items.map(item=&gt;</a:t>
                      </a:r>
                      <a:endParaRPr b="1" sz="900">
                        <a:highlight>
                          <a:srgbClr val="00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00FFFF"/>
                          </a:highlight>
                        </a:rPr>
                        <a:t>        &lt;div key={item.id}&gt;</a:t>
                      </a:r>
                      <a:endParaRPr b="1" sz="900">
                        <a:highlight>
                          <a:srgbClr val="00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highlight>
                          <a:srgbClr val="00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highlight>
                          <a:srgbClr val="00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highlight>
                          <a:srgbClr val="00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    &lt;img  className="card-img"src={</a:t>
                      </a:r>
                      <a:r>
                        <a:rPr b="1" lang="en" sz="900">
                          <a:highlight>
                            <a:srgbClr val="9CDCFE"/>
                          </a:highlight>
                        </a:rPr>
                        <a:t>item.images</a:t>
                      </a:r>
                      <a:r>
                        <a:rPr lang="en" sz="900"/>
                        <a:t>}    alt="hi"  &gt;&lt;/img&gt;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        &lt;div className="card-content"&gt;       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&lt;span className="card-label"&gt;{i</a:t>
                      </a:r>
                      <a:r>
                        <a:rPr lang="en" sz="900">
                          <a:highlight>
                            <a:srgbClr val="D9EAD3"/>
                          </a:highlight>
                        </a:rPr>
                        <a:t>tem.details</a:t>
                      </a:r>
                      <a:r>
                        <a:rPr lang="en" sz="900"/>
                        <a:t>}&lt;/span&gt;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 {/* //techs */}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 &lt;span className="card-label"&gt;{</a:t>
                      </a:r>
                      <a:r>
                        <a:rPr lang="en" sz="900">
                          <a:highlight>
                            <a:srgbClr val="C27BA0"/>
                          </a:highlight>
                        </a:rPr>
                        <a:t>item.age</a:t>
                      </a:r>
                      <a:r>
                        <a:rPr lang="en" sz="900"/>
                        <a:t>+" "+"years"} &lt;/span&gt;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{/* age */}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&lt;span className="card-label"&gt;{</a:t>
                      </a:r>
                      <a:r>
                        <a:rPr lang="en" sz="900">
                          <a:highlight>
                            <a:srgbClr val="00FF00"/>
                          </a:highlight>
                        </a:rPr>
                        <a:t>item.empstatus</a:t>
                      </a:r>
                      <a:r>
                        <a:rPr lang="en" sz="900"/>
                        <a:t> ? "Employeed":"Open for an opportunity"}&lt;/span&gt;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{/* currently employee */}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&lt;p className="card-description"&gt;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{</a:t>
                      </a:r>
                      <a:r>
                        <a:rPr lang="en" sz="900">
                          <a:highlight>
                            <a:srgbClr val="F6B26B"/>
                          </a:highlight>
                        </a:rPr>
                        <a:t>item.name</a:t>
                      </a:r>
                      <a:r>
                        <a:rPr lang="en" sz="900"/>
                        <a:t>}&lt;/p&gt;       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&lt;/div&gt;  &lt;/div&gt;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)}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        &lt;/ol&gt;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   &lt;/div&gt;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);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}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export default CardReusable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" sz="9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for getting those two param from main app to reusable components which currently have 2 categories and 3 entries for each category </a:t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highlight>
                            <a:srgbClr val="00FFFF"/>
                          </a:highlight>
                        </a:rPr>
                        <a:t>now items have 3 objects for employee and company which is to be mapped in basis of id working as a for loop</a:t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00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00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00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highlight>
                            <a:srgbClr val="9CDCFE"/>
                          </a:highlight>
                        </a:rPr>
                        <a:t>images for each employees for category employee</a:t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9CDCFE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highlight>
                            <a:srgbClr val="9CDCFE"/>
                          </a:highlight>
                        </a:rPr>
                        <a:t>images for each company for category company</a:t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9CDCFE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9CDCFE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details for each employees for category employee</a:t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D9EAD3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details for each company for category company</a:t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D9EAD3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D9EAD3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D9EAD3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highlight>
                            <a:srgbClr val="C27BA0"/>
                          </a:highlight>
                        </a:rPr>
                        <a:t>age for each employees for category employee</a:t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C27BA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highlight>
                            <a:srgbClr val="C27BA0"/>
                          </a:highlight>
                        </a:rPr>
                        <a:t>age each companyfor category company</a:t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C27BA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C27BA0"/>
                          </a:highlight>
                        </a:rPr>
                        <a:t>  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C27BA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C27BA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</a:rPr>
                        <a:t>--same </a:t>
                      </a: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F1C232"/>
                          </a:highlight>
                        </a:rPr>
                        <a:t>for these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1C232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233525" y="14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Folders inf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1" name="Google Shape;71;p15"/>
          <p:cNvGraphicFramePr/>
          <p:nvPr/>
        </p:nvGraphicFramePr>
        <p:xfrm>
          <a:off x="233525" y="87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{AC89547D-8E47-44D9-82F6-381A597F6F79}</a:tableStyleId>
              </a:tblPr>
              <a:tblGrid>
                <a:gridCol w="3089400"/>
                <a:gridCol w="5509375"/>
              </a:tblGrid>
              <a:tr h="409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public--images,etc |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NOT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bundled during final output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public\vite.svg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src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src\assets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--images,etc| bundled during final output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src\assets\react.svg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src\App.css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src\App.jsx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src\index.css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src\main.jsx components are </a:t>
                      </a:r>
                      <a:r>
                        <a:rPr lang="en"/>
                        <a:t>added</a:t>
                      </a:r>
                      <a:r>
                        <a:rPr lang="en"/>
                        <a:t> here like app component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.gitignore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eslint.config.js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index.html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package-lock.json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package.json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README.md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vite.config.js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79525"/>
            <a:ext cx="2794875" cy="37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/>
          <p:nvPr/>
        </p:nvSpPr>
        <p:spPr>
          <a:xfrm>
            <a:off x="2226089" y="1710843"/>
            <a:ext cx="5287150" cy="1457100"/>
          </a:xfrm>
          <a:custGeom>
            <a:rect b="b" l="l" r="r" t="t"/>
            <a:pathLst>
              <a:path extrusionOk="0" h="58284" w="211486">
                <a:moveTo>
                  <a:pt x="37334" y="853"/>
                </a:moveTo>
                <a:cubicBezTo>
                  <a:pt x="29838" y="2216"/>
                  <a:pt x="22152" y="2444"/>
                  <a:pt x="14533" y="2444"/>
                </a:cubicBezTo>
                <a:cubicBezTo>
                  <a:pt x="9670" y="2444"/>
                  <a:pt x="2285" y="2603"/>
                  <a:pt x="746" y="7216"/>
                </a:cubicBezTo>
                <a:cubicBezTo>
                  <a:pt x="-991" y="12425"/>
                  <a:pt x="905" y="18238"/>
                  <a:pt x="1807" y="23654"/>
                </a:cubicBezTo>
                <a:cubicBezTo>
                  <a:pt x="2485" y="27724"/>
                  <a:pt x="1454" y="32548"/>
                  <a:pt x="3928" y="35850"/>
                </a:cubicBezTo>
                <a:cubicBezTo>
                  <a:pt x="5727" y="38250"/>
                  <a:pt x="8701" y="39669"/>
                  <a:pt x="10291" y="42213"/>
                </a:cubicBezTo>
                <a:cubicBezTo>
                  <a:pt x="12386" y="45565"/>
                  <a:pt x="9617" y="51084"/>
                  <a:pt x="12412" y="53879"/>
                </a:cubicBezTo>
                <a:cubicBezTo>
                  <a:pt x="14202" y="55669"/>
                  <a:pt x="17435" y="53088"/>
                  <a:pt x="19836" y="52288"/>
                </a:cubicBezTo>
                <a:cubicBezTo>
                  <a:pt x="26228" y="50158"/>
                  <a:pt x="33379" y="49375"/>
                  <a:pt x="39985" y="50697"/>
                </a:cubicBezTo>
                <a:cubicBezTo>
                  <a:pt x="46234" y="51947"/>
                  <a:pt x="51728" y="56013"/>
                  <a:pt x="58014" y="57060"/>
                </a:cubicBezTo>
                <a:cubicBezTo>
                  <a:pt x="66238" y="58430"/>
                  <a:pt x="74683" y="53758"/>
                  <a:pt x="82936" y="54939"/>
                </a:cubicBezTo>
                <a:cubicBezTo>
                  <a:pt x="93313" y="56423"/>
                  <a:pt x="103759" y="58776"/>
                  <a:pt x="114221" y="58121"/>
                </a:cubicBezTo>
                <a:cubicBezTo>
                  <a:pt x="122980" y="57573"/>
                  <a:pt x="131493" y="54946"/>
                  <a:pt x="140204" y="53879"/>
                </a:cubicBezTo>
                <a:cubicBezTo>
                  <a:pt x="158275" y="51666"/>
                  <a:pt x="177019" y="57692"/>
                  <a:pt x="194821" y="53879"/>
                </a:cubicBezTo>
                <a:cubicBezTo>
                  <a:pt x="200223" y="52722"/>
                  <a:pt x="209917" y="57117"/>
                  <a:pt x="211259" y="51758"/>
                </a:cubicBezTo>
                <a:cubicBezTo>
                  <a:pt x="212169" y="48125"/>
                  <a:pt x="208731" y="44706"/>
                  <a:pt x="207547" y="41153"/>
                </a:cubicBezTo>
                <a:cubicBezTo>
                  <a:pt x="205377" y="34641"/>
                  <a:pt x="205714" y="27430"/>
                  <a:pt x="203305" y="21003"/>
                </a:cubicBezTo>
                <a:cubicBezTo>
                  <a:pt x="200872" y="14512"/>
                  <a:pt x="203208" y="2743"/>
                  <a:pt x="196411" y="1383"/>
                </a:cubicBezTo>
                <a:cubicBezTo>
                  <a:pt x="170094" y="-3883"/>
                  <a:pt x="143132" y="8244"/>
                  <a:pt x="116342" y="9867"/>
                </a:cubicBezTo>
                <a:cubicBezTo>
                  <a:pt x="107633" y="10395"/>
                  <a:pt x="98461" y="9927"/>
                  <a:pt x="90360" y="6686"/>
                </a:cubicBezTo>
                <a:cubicBezTo>
                  <a:pt x="84544" y="4359"/>
                  <a:pt x="78586" y="1035"/>
                  <a:pt x="72331" y="1383"/>
                </a:cubicBezTo>
                <a:cubicBezTo>
                  <a:pt x="65446" y="1766"/>
                  <a:pt x="57990" y="-801"/>
                  <a:pt x="51651" y="1914"/>
                </a:cubicBezTo>
                <a:cubicBezTo>
                  <a:pt x="44825" y="4838"/>
                  <a:pt x="36023" y="5762"/>
                  <a:pt x="29380" y="2444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97251" cy="49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ClickEvent Handling with arrow function</a:t>
            </a:r>
            <a:br>
              <a:rPr b="1" lang="en" sz="3200"/>
            </a:br>
            <a:r>
              <a:rPr b="1" lang="en" sz="3200"/>
              <a:t>onClick={}</a:t>
            </a:r>
            <a:endParaRPr b="1" sz="32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3200"/>
              <a:t>onDoubleClick={}</a:t>
            </a:r>
            <a:endParaRPr b="1" sz="3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>
            <p:ph type="title"/>
          </p:nvPr>
        </p:nvSpPr>
        <p:spPr>
          <a:xfrm>
            <a:off x="311700" y="10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add CardReusable Components with </a:t>
            </a:r>
            <a:r>
              <a:rPr b="1" lang="en" sz="1920"/>
              <a:t>2 parameters</a:t>
            </a:r>
            <a:r>
              <a:rPr lang="en" sz="1920"/>
              <a:t> as </a:t>
            </a:r>
            <a:r>
              <a:rPr b="1" lang="en" sz="1920"/>
              <a:t>item </a:t>
            </a:r>
            <a:r>
              <a:rPr lang="en" sz="1920"/>
              <a:t>and </a:t>
            </a:r>
            <a:r>
              <a:rPr b="1" lang="en" sz="1920"/>
              <a:t>category</a:t>
            </a:r>
            <a:endParaRPr b="1" sz="1920"/>
          </a:p>
        </p:txBody>
      </p:sp>
      <p:sp>
        <p:nvSpPr>
          <p:cNvPr id="286" name="Google Shape;286;p44"/>
          <p:cNvSpPr/>
          <p:nvPr/>
        </p:nvSpPr>
        <p:spPr>
          <a:xfrm>
            <a:off x="2226089" y="1710843"/>
            <a:ext cx="5287150" cy="1457100"/>
          </a:xfrm>
          <a:custGeom>
            <a:rect b="b" l="l" r="r" t="t"/>
            <a:pathLst>
              <a:path extrusionOk="0" h="58284" w="211486">
                <a:moveTo>
                  <a:pt x="37334" y="853"/>
                </a:moveTo>
                <a:cubicBezTo>
                  <a:pt x="29838" y="2216"/>
                  <a:pt x="22152" y="2444"/>
                  <a:pt x="14533" y="2444"/>
                </a:cubicBezTo>
                <a:cubicBezTo>
                  <a:pt x="9670" y="2444"/>
                  <a:pt x="2285" y="2603"/>
                  <a:pt x="746" y="7216"/>
                </a:cubicBezTo>
                <a:cubicBezTo>
                  <a:pt x="-991" y="12425"/>
                  <a:pt x="905" y="18238"/>
                  <a:pt x="1807" y="23654"/>
                </a:cubicBezTo>
                <a:cubicBezTo>
                  <a:pt x="2485" y="27724"/>
                  <a:pt x="1454" y="32548"/>
                  <a:pt x="3928" y="35850"/>
                </a:cubicBezTo>
                <a:cubicBezTo>
                  <a:pt x="5727" y="38250"/>
                  <a:pt x="8701" y="39669"/>
                  <a:pt x="10291" y="42213"/>
                </a:cubicBezTo>
                <a:cubicBezTo>
                  <a:pt x="12386" y="45565"/>
                  <a:pt x="9617" y="51084"/>
                  <a:pt x="12412" y="53879"/>
                </a:cubicBezTo>
                <a:cubicBezTo>
                  <a:pt x="14202" y="55669"/>
                  <a:pt x="17435" y="53088"/>
                  <a:pt x="19836" y="52288"/>
                </a:cubicBezTo>
                <a:cubicBezTo>
                  <a:pt x="26228" y="50158"/>
                  <a:pt x="33379" y="49375"/>
                  <a:pt x="39985" y="50697"/>
                </a:cubicBezTo>
                <a:cubicBezTo>
                  <a:pt x="46234" y="51947"/>
                  <a:pt x="51728" y="56013"/>
                  <a:pt x="58014" y="57060"/>
                </a:cubicBezTo>
                <a:cubicBezTo>
                  <a:pt x="66238" y="58430"/>
                  <a:pt x="74683" y="53758"/>
                  <a:pt x="82936" y="54939"/>
                </a:cubicBezTo>
                <a:cubicBezTo>
                  <a:pt x="93313" y="56423"/>
                  <a:pt x="103759" y="58776"/>
                  <a:pt x="114221" y="58121"/>
                </a:cubicBezTo>
                <a:cubicBezTo>
                  <a:pt x="122980" y="57573"/>
                  <a:pt x="131493" y="54946"/>
                  <a:pt x="140204" y="53879"/>
                </a:cubicBezTo>
                <a:cubicBezTo>
                  <a:pt x="158275" y="51666"/>
                  <a:pt x="177019" y="57692"/>
                  <a:pt x="194821" y="53879"/>
                </a:cubicBezTo>
                <a:cubicBezTo>
                  <a:pt x="200223" y="52722"/>
                  <a:pt x="209917" y="57117"/>
                  <a:pt x="211259" y="51758"/>
                </a:cubicBezTo>
                <a:cubicBezTo>
                  <a:pt x="212169" y="48125"/>
                  <a:pt x="208731" y="44706"/>
                  <a:pt x="207547" y="41153"/>
                </a:cubicBezTo>
                <a:cubicBezTo>
                  <a:pt x="205377" y="34641"/>
                  <a:pt x="205714" y="27430"/>
                  <a:pt x="203305" y="21003"/>
                </a:cubicBezTo>
                <a:cubicBezTo>
                  <a:pt x="200872" y="14512"/>
                  <a:pt x="203208" y="2743"/>
                  <a:pt x="196411" y="1383"/>
                </a:cubicBezTo>
                <a:cubicBezTo>
                  <a:pt x="170094" y="-3883"/>
                  <a:pt x="143132" y="8244"/>
                  <a:pt x="116342" y="9867"/>
                </a:cubicBezTo>
                <a:cubicBezTo>
                  <a:pt x="107633" y="10395"/>
                  <a:pt x="98461" y="9927"/>
                  <a:pt x="90360" y="6686"/>
                </a:cubicBezTo>
                <a:cubicBezTo>
                  <a:pt x="84544" y="4359"/>
                  <a:pt x="78586" y="1035"/>
                  <a:pt x="72331" y="1383"/>
                </a:cubicBezTo>
                <a:cubicBezTo>
                  <a:pt x="65446" y="1766"/>
                  <a:pt x="57990" y="-801"/>
                  <a:pt x="51651" y="1914"/>
                </a:cubicBezTo>
                <a:cubicBezTo>
                  <a:pt x="44825" y="4838"/>
                  <a:pt x="36023" y="5762"/>
                  <a:pt x="29380" y="2444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287" name="Google Shape;287;p44"/>
          <p:cNvGraphicFramePr/>
          <p:nvPr/>
        </p:nvGraphicFramePr>
        <p:xfrm>
          <a:off x="0" y="673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{AC89547D-8E47-44D9-82F6-381A597F6F79}</a:tableStyleId>
              </a:tblPr>
              <a:tblGrid>
                <a:gridCol w="4632650"/>
                <a:gridCol w="4632650"/>
              </a:tblGrid>
              <a:tr h="82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00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00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9CDCFE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9CDCFE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details for each employe</a:t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D9EAD3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highlight>
                          <a:srgbClr val="D9EAD3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highlight>
                          <a:srgbClr val="D9EAD3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highlight>
                            <a:srgbClr val="C27BA0"/>
                          </a:highlight>
                        </a:rPr>
                        <a:t>age for each employees for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C27BA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highlight>
                          <a:srgbClr val="C27BA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</a:rPr>
                        <a:t>--same 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1C232"/>
                          </a:highlight>
                        </a:rPr>
                        <a:t>for these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1C232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88" name="Google Shape;2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75" y="673075"/>
            <a:ext cx="2280099" cy="251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950" y="2571746"/>
            <a:ext cx="2307050" cy="257175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4"/>
          <p:cNvSpPr txBox="1"/>
          <p:nvPr/>
        </p:nvSpPr>
        <p:spPr>
          <a:xfrm>
            <a:off x="2240350" y="941200"/>
            <a:ext cx="22800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const items=props.item.sort((a,b)=&gt;a.name.localeCompare(b.name)) </a:t>
            </a:r>
            <a:endParaRPr b="1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1" name="Google Shape;291;p44"/>
          <p:cNvSpPr txBox="1"/>
          <p:nvPr/>
        </p:nvSpPr>
        <p:spPr>
          <a:xfrm>
            <a:off x="106125" y="3426750"/>
            <a:ext cx="2280000" cy="16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00FFFF"/>
                </a:highlight>
              </a:rPr>
              <a:t>const items=props.item.sort((a,b)=&gt;a.age-b.age)</a:t>
            </a:r>
            <a:endParaRPr b="1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92" name="Google Shape;29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7275" y="673067"/>
            <a:ext cx="2280000" cy="295800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4"/>
          <p:cNvSpPr txBox="1"/>
          <p:nvPr/>
        </p:nvSpPr>
        <p:spPr>
          <a:xfrm>
            <a:off x="7317550" y="1166475"/>
            <a:ext cx="18264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6D9EEB"/>
                </a:highlight>
              </a:rPr>
              <a:t>const items=props.item.filter(item=&gt;item.age&gt;2)</a:t>
            </a:r>
            <a:endParaRPr b="1">
              <a:solidFill>
                <a:schemeClr val="dk1"/>
              </a:solidFill>
              <a:highlight>
                <a:srgbClr val="6D9EEB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/>
          <p:nvPr>
            <p:ph type="title"/>
          </p:nvPr>
        </p:nvSpPr>
        <p:spPr>
          <a:xfrm>
            <a:off x="311700" y="10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add CardReusable Components with </a:t>
            </a:r>
            <a:r>
              <a:rPr b="1" lang="en" sz="1920"/>
              <a:t>2 parameters</a:t>
            </a:r>
            <a:r>
              <a:rPr lang="en" sz="1920"/>
              <a:t> as </a:t>
            </a:r>
            <a:r>
              <a:rPr b="1" lang="en" sz="1920"/>
              <a:t>item </a:t>
            </a:r>
            <a:r>
              <a:rPr lang="en" sz="1920"/>
              <a:t>and </a:t>
            </a:r>
            <a:r>
              <a:rPr b="1" lang="en" sz="1920"/>
              <a:t>category</a:t>
            </a:r>
            <a:endParaRPr b="1" sz="1920"/>
          </a:p>
        </p:txBody>
      </p:sp>
      <p:sp>
        <p:nvSpPr>
          <p:cNvPr id="299" name="Google Shape;299;p45"/>
          <p:cNvSpPr/>
          <p:nvPr/>
        </p:nvSpPr>
        <p:spPr>
          <a:xfrm>
            <a:off x="2226089" y="1710843"/>
            <a:ext cx="5287150" cy="1457100"/>
          </a:xfrm>
          <a:custGeom>
            <a:rect b="b" l="l" r="r" t="t"/>
            <a:pathLst>
              <a:path extrusionOk="0" h="58284" w="211486">
                <a:moveTo>
                  <a:pt x="37334" y="853"/>
                </a:moveTo>
                <a:cubicBezTo>
                  <a:pt x="29838" y="2216"/>
                  <a:pt x="22152" y="2444"/>
                  <a:pt x="14533" y="2444"/>
                </a:cubicBezTo>
                <a:cubicBezTo>
                  <a:pt x="9670" y="2444"/>
                  <a:pt x="2285" y="2603"/>
                  <a:pt x="746" y="7216"/>
                </a:cubicBezTo>
                <a:cubicBezTo>
                  <a:pt x="-991" y="12425"/>
                  <a:pt x="905" y="18238"/>
                  <a:pt x="1807" y="23654"/>
                </a:cubicBezTo>
                <a:cubicBezTo>
                  <a:pt x="2485" y="27724"/>
                  <a:pt x="1454" y="32548"/>
                  <a:pt x="3928" y="35850"/>
                </a:cubicBezTo>
                <a:cubicBezTo>
                  <a:pt x="5727" y="38250"/>
                  <a:pt x="8701" y="39669"/>
                  <a:pt x="10291" y="42213"/>
                </a:cubicBezTo>
                <a:cubicBezTo>
                  <a:pt x="12386" y="45565"/>
                  <a:pt x="9617" y="51084"/>
                  <a:pt x="12412" y="53879"/>
                </a:cubicBezTo>
                <a:cubicBezTo>
                  <a:pt x="14202" y="55669"/>
                  <a:pt x="17435" y="53088"/>
                  <a:pt x="19836" y="52288"/>
                </a:cubicBezTo>
                <a:cubicBezTo>
                  <a:pt x="26228" y="50158"/>
                  <a:pt x="33379" y="49375"/>
                  <a:pt x="39985" y="50697"/>
                </a:cubicBezTo>
                <a:cubicBezTo>
                  <a:pt x="46234" y="51947"/>
                  <a:pt x="51728" y="56013"/>
                  <a:pt x="58014" y="57060"/>
                </a:cubicBezTo>
                <a:cubicBezTo>
                  <a:pt x="66238" y="58430"/>
                  <a:pt x="74683" y="53758"/>
                  <a:pt x="82936" y="54939"/>
                </a:cubicBezTo>
                <a:cubicBezTo>
                  <a:pt x="93313" y="56423"/>
                  <a:pt x="103759" y="58776"/>
                  <a:pt x="114221" y="58121"/>
                </a:cubicBezTo>
                <a:cubicBezTo>
                  <a:pt x="122980" y="57573"/>
                  <a:pt x="131493" y="54946"/>
                  <a:pt x="140204" y="53879"/>
                </a:cubicBezTo>
                <a:cubicBezTo>
                  <a:pt x="158275" y="51666"/>
                  <a:pt x="177019" y="57692"/>
                  <a:pt x="194821" y="53879"/>
                </a:cubicBezTo>
                <a:cubicBezTo>
                  <a:pt x="200223" y="52722"/>
                  <a:pt x="209917" y="57117"/>
                  <a:pt x="211259" y="51758"/>
                </a:cubicBezTo>
                <a:cubicBezTo>
                  <a:pt x="212169" y="48125"/>
                  <a:pt x="208731" y="44706"/>
                  <a:pt x="207547" y="41153"/>
                </a:cubicBezTo>
                <a:cubicBezTo>
                  <a:pt x="205377" y="34641"/>
                  <a:pt x="205714" y="27430"/>
                  <a:pt x="203305" y="21003"/>
                </a:cubicBezTo>
                <a:cubicBezTo>
                  <a:pt x="200872" y="14512"/>
                  <a:pt x="203208" y="2743"/>
                  <a:pt x="196411" y="1383"/>
                </a:cubicBezTo>
                <a:cubicBezTo>
                  <a:pt x="170094" y="-3883"/>
                  <a:pt x="143132" y="8244"/>
                  <a:pt x="116342" y="9867"/>
                </a:cubicBezTo>
                <a:cubicBezTo>
                  <a:pt x="107633" y="10395"/>
                  <a:pt x="98461" y="9927"/>
                  <a:pt x="90360" y="6686"/>
                </a:cubicBezTo>
                <a:cubicBezTo>
                  <a:pt x="84544" y="4359"/>
                  <a:pt x="78586" y="1035"/>
                  <a:pt x="72331" y="1383"/>
                </a:cubicBezTo>
                <a:cubicBezTo>
                  <a:pt x="65446" y="1766"/>
                  <a:pt x="57990" y="-801"/>
                  <a:pt x="51651" y="1914"/>
                </a:cubicBezTo>
                <a:cubicBezTo>
                  <a:pt x="44825" y="4838"/>
                  <a:pt x="36023" y="5762"/>
                  <a:pt x="29380" y="2444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300" name="Google Shape;300;p45"/>
          <p:cNvGraphicFramePr/>
          <p:nvPr/>
        </p:nvGraphicFramePr>
        <p:xfrm>
          <a:off x="0" y="673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{AC89547D-8E47-44D9-82F6-381A597F6F79}</a:tableStyleId>
              </a:tblPr>
              <a:tblGrid>
                <a:gridCol w="4632650"/>
                <a:gridCol w="4632650"/>
              </a:tblGrid>
              <a:tr h="827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00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00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9CDCFE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9CDCFE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highlight>
                          <a:srgbClr val="F1C232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1" name="Google Shape;301;p45"/>
          <p:cNvSpPr txBox="1"/>
          <p:nvPr/>
        </p:nvSpPr>
        <p:spPr>
          <a:xfrm>
            <a:off x="4215550" y="795375"/>
            <a:ext cx="34866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CardReusable.defaultProps={</a:t>
            </a:r>
            <a:endParaRPr b="1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    category:"No category",</a:t>
            </a:r>
            <a:endParaRPr b="1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    items:[]</a:t>
            </a:r>
            <a:endParaRPr b="1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} </a:t>
            </a:r>
            <a:endParaRPr b="1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02" name="Google Shape;3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73" y="596525"/>
            <a:ext cx="3221436" cy="42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5"/>
          <p:cNvSpPr txBox="1"/>
          <p:nvPr/>
        </p:nvSpPr>
        <p:spPr>
          <a:xfrm>
            <a:off x="4723700" y="2576175"/>
            <a:ext cx="4043100" cy="24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CardReusable.propTypes={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    category:PropTypes.string,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    items:PropTypes.arrayOf(PropTypes.shape({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    images:PropTypes.string,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    details:PropTypes.string,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    age:PropTypes.number,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    empstatus:PropTypes.bool,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    name:PropTypes.string,}))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   }</a:t>
            </a:r>
            <a:endParaRPr b="1"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>
            <p:ph type="title"/>
          </p:nvPr>
        </p:nvSpPr>
        <p:spPr>
          <a:xfrm>
            <a:off x="2462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Onclick on a card with image </a:t>
            </a:r>
            <a:endParaRPr b="1" sz="1920"/>
          </a:p>
        </p:txBody>
      </p:sp>
      <p:sp>
        <p:nvSpPr>
          <p:cNvPr id="309" name="Google Shape;309;p46"/>
          <p:cNvSpPr/>
          <p:nvPr/>
        </p:nvSpPr>
        <p:spPr>
          <a:xfrm>
            <a:off x="2226089" y="1710843"/>
            <a:ext cx="5287150" cy="1457100"/>
          </a:xfrm>
          <a:custGeom>
            <a:rect b="b" l="l" r="r" t="t"/>
            <a:pathLst>
              <a:path extrusionOk="0" h="58284" w="211486">
                <a:moveTo>
                  <a:pt x="37334" y="853"/>
                </a:moveTo>
                <a:cubicBezTo>
                  <a:pt x="29838" y="2216"/>
                  <a:pt x="22152" y="2444"/>
                  <a:pt x="14533" y="2444"/>
                </a:cubicBezTo>
                <a:cubicBezTo>
                  <a:pt x="9670" y="2444"/>
                  <a:pt x="2285" y="2603"/>
                  <a:pt x="746" y="7216"/>
                </a:cubicBezTo>
                <a:cubicBezTo>
                  <a:pt x="-991" y="12425"/>
                  <a:pt x="905" y="18238"/>
                  <a:pt x="1807" y="23654"/>
                </a:cubicBezTo>
                <a:cubicBezTo>
                  <a:pt x="2485" y="27724"/>
                  <a:pt x="1454" y="32548"/>
                  <a:pt x="3928" y="35850"/>
                </a:cubicBezTo>
                <a:cubicBezTo>
                  <a:pt x="5727" y="38250"/>
                  <a:pt x="8701" y="39669"/>
                  <a:pt x="10291" y="42213"/>
                </a:cubicBezTo>
                <a:cubicBezTo>
                  <a:pt x="12386" y="45565"/>
                  <a:pt x="9617" y="51084"/>
                  <a:pt x="12412" y="53879"/>
                </a:cubicBezTo>
                <a:cubicBezTo>
                  <a:pt x="14202" y="55669"/>
                  <a:pt x="17435" y="53088"/>
                  <a:pt x="19836" y="52288"/>
                </a:cubicBezTo>
                <a:cubicBezTo>
                  <a:pt x="26228" y="50158"/>
                  <a:pt x="33379" y="49375"/>
                  <a:pt x="39985" y="50697"/>
                </a:cubicBezTo>
                <a:cubicBezTo>
                  <a:pt x="46234" y="51947"/>
                  <a:pt x="51728" y="56013"/>
                  <a:pt x="58014" y="57060"/>
                </a:cubicBezTo>
                <a:cubicBezTo>
                  <a:pt x="66238" y="58430"/>
                  <a:pt x="74683" y="53758"/>
                  <a:pt x="82936" y="54939"/>
                </a:cubicBezTo>
                <a:cubicBezTo>
                  <a:pt x="93313" y="56423"/>
                  <a:pt x="103759" y="58776"/>
                  <a:pt x="114221" y="58121"/>
                </a:cubicBezTo>
                <a:cubicBezTo>
                  <a:pt x="122980" y="57573"/>
                  <a:pt x="131493" y="54946"/>
                  <a:pt x="140204" y="53879"/>
                </a:cubicBezTo>
                <a:cubicBezTo>
                  <a:pt x="158275" y="51666"/>
                  <a:pt x="177019" y="57692"/>
                  <a:pt x="194821" y="53879"/>
                </a:cubicBezTo>
                <a:cubicBezTo>
                  <a:pt x="200223" y="52722"/>
                  <a:pt x="209917" y="57117"/>
                  <a:pt x="211259" y="51758"/>
                </a:cubicBezTo>
                <a:cubicBezTo>
                  <a:pt x="212169" y="48125"/>
                  <a:pt x="208731" y="44706"/>
                  <a:pt x="207547" y="41153"/>
                </a:cubicBezTo>
                <a:cubicBezTo>
                  <a:pt x="205377" y="34641"/>
                  <a:pt x="205714" y="27430"/>
                  <a:pt x="203305" y="21003"/>
                </a:cubicBezTo>
                <a:cubicBezTo>
                  <a:pt x="200872" y="14512"/>
                  <a:pt x="203208" y="2743"/>
                  <a:pt x="196411" y="1383"/>
                </a:cubicBezTo>
                <a:cubicBezTo>
                  <a:pt x="170094" y="-3883"/>
                  <a:pt x="143132" y="8244"/>
                  <a:pt x="116342" y="9867"/>
                </a:cubicBezTo>
                <a:cubicBezTo>
                  <a:pt x="107633" y="10395"/>
                  <a:pt x="98461" y="9927"/>
                  <a:pt x="90360" y="6686"/>
                </a:cubicBezTo>
                <a:cubicBezTo>
                  <a:pt x="84544" y="4359"/>
                  <a:pt x="78586" y="1035"/>
                  <a:pt x="72331" y="1383"/>
                </a:cubicBezTo>
                <a:cubicBezTo>
                  <a:pt x="65446" y="1766"/>
                  <a:pt x="57990" y="-801"/>
                  <a:pt x="51651" y="1914"/>
                </a:cubicBezTo>
                <a:cubicBezTo>
                  <a:pt x="44825" y="4838"/>
                  <a:pt x="36023" y="5762"/>
                  <a:pt x="29380" y="2444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310" name="Google Shape;310;p46"/>
          <p:cNvGraphicFramePr/>
          <p:nvPr/>
        </p:nvGraphicFramePr>
        <p:xfrm>
          <a:off x="25" y="64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{AC89547D-8E47-44D9-82F6-381A597F6F79}</a:tableStyleId>
              </a:tblPr>
              <a:tblGrid>
                <a:gridCol w="4572000"/>
                <a:gridCol w="4572000"/>
              </a:tblGrid>
              <a:tr h="450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function Clickable() {</a:t>
                      </a:r>
                      <a:endParaRPr b="1"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    </a:t>
                      </a:r>
                      <a:r>
                        <a:rPr b="1" lang="en" sz="1500">
                          <a:highlight>
                            <a:srgbClr val="FFFF00"/>
                          </a:highlight>
                        </a:rPr>
                        <a:t>const handleclick = ()=&gt;console.log("Click Image")</a:t>
                      </a:r>
                      <a:endParaRPr b="1" sz="1500"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    return (&lt;div className="card"&gt;</a:t>
                      </a:r>
                      <a:endParaRPr b="1"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    &lt;img  className="card-img"  src= "./src/assets/clickable.jpg"   alt="hi" </a:t>
                      </a:r>
                      <a:endParaRPr b="1"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   </a:t>
                      </a:r>
                      <a:r>
                        <a:rPr b="1" lang="en" sz="1500">
                          <a:highlight>
                            <a:srgbClr val="FFFF00"/>
                          </a:highlight>
                        </a:rPr>
                        <a:t> onClick={handleclick}</a:t>
                      </a:r>
                      <a:endParaRPr b="1" sz="1500"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    style={{borderRadius:"0%"</a:t>
                      </a:r>
                      <a:endParaRPr b="1"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        ,width:"100%",height:"100%"}} &gt;&lt;/img&gt;</a:t>
                      </a:r>
                      <a:endParaRPr b="1"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    &lt;/div&gt; </a:t>
                      </a:r>
                      <a:endParaRPr b="1"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    );</a:t>
                      </a:r>
                      <a:endParaRPr b="1"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}</a:t>
                      </a:r>
                      <a:endParaRPr b="1"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export default Clickable</a:t>
                      </a:r>
                      <a:endParaRPr b="1"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" sz="17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function called without parameters</a:t>
                      </a:r>
                      <a:endParaRPr b="1" sz="17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OnClick() is called an arrow without parameter</a:t>
                      </a:r>
                      <a:endParaRPr b="1" sz="1500">
                        <a:solidFill>
                          <a:schemeClr val="dk1"/>
                        </a:solidFill>
                        <a:highlight>
                          <a:srgbClr val="F1C232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11" name="Google Shape;3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325" y="1544650"/>
            <a:ext cx="2800775" cy="35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6"/>
          <p:cNvSpPr/>
          <p:nvPr/>
        </p:nvSpPr>
        <p:spPr>
          <a:xfrm>
            <a:off x="4986391" y="1541648"/>
            <a:ext cx="2167550" cy="1243775"/>
          </a:xfrm>
          <a:custGeom>
            <a:rect b="b" l="l" r="r" t="t"/>
            <a:pathLst>
              <a:path extrusionOk="0" h="49751" w="86702">
                <a:moveTo>
                  <a:pt x="80797" y="37627"/>
                </a:moveTo>
                <a:cubicBezTo>
                  <a:pt x="84495" y="30232"/>
                  <a:pt x="89785" y="18869"/>
                  <a:pt x="83938" y="13022"/>
                </a:cubicBezTo>
                <a:cubicBezTo>
                  <a:pt x="79904" y="8988"/>
                  <a:pt x="73686" y="7894"/>
                  <a:pt x="68233" y="6216"/>
                </a:cubicBezTo>
                <a:cubicBezTo>
                  <a:pt x="63370" y="4720"/>
                  <a:pt x="59171" y="848"/>
                  <a:pt x="54098" y="457"/>
                </a:cubicBezTo>
                <a:cubicBezTo>
                  <a:pt x="35220" y="-996"/>
                  <a:pt x="6688" y="1864"/>
                  <a:pt x="700" y="19827"/>
                </a:cubicBezTo>
                <a:cubicBezTo>
                  <a:pt x="-3443" y="32255"/>
                  <a:pt x="13876" y="47518"/>
                  <a:pt x="26875" y="49144"/>
                </a:cubicBezTo>
                <a:cubicBezTo>
                  <a:pt x="39763" y="50757"/>
                  <a:pt x="53293" y="49063"/>
                  <a:pt x="65615" y="44956"/>
                </a:cubicBezTo>
                <a:cubicBezTo>
                  <a:pt x="71381" y="43034"/>
                  <a:pt x="73672" y="33439"/>
                  <a:pt x="79750" y="3343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00FF">
                <a:alpha val="50000"/>
              </a:srgbClr>
            </a:outerShdw>
          </a:effectLst>
        </p:spPr>
      </p:sp>
      <p:sp>
        <p:nvSpPr>
          <p:cNvPr id="313" name="Google Shape;313;p46"/>
          <p:cNvSpPr/>
          <p:nvPr/>
        </p:nvSpPr>
        <p:spPr>
          <a:xfrm>
            <a:off x="6059667" y="4279521"/>
            <a:ext cx="1398425" cy="611225"/>
          </a:xfrm>
          <a:custGeom>
            <a:rect b="b" l="l" r="r" t="t"/>
            <a:pathLst>
              <a:path extrusionOk="0" h="24449" w="55937">
                <a:moveTo>
                  <a:pt x="21832" y="983"/>
                </a:moveTo>
                <a:cubicBezTo>
                  <a:pt x="15696" y="983"/>
                  <a:pt x="8252" y="861"/>
                  <a:pt x="3912" y="5199"/>
                </a:cubicBezTo>
                <a:cubicBezTo>
                  <a:pt x="520" y="8589"/>
                  <a:pt x="-1587" y="16038"/>
                  <a:pt x="1804" y="19429"/>
                </a:cubicBezTo>
                <a:cubicBezTo>
                  <a:pt x="9061" y="26686"/>
                  <a:pt x="22160" y="24139"/>
                  <a:pt x="32372" y="23118"/>
                </a:cubicBezTo>
                <a:cubicBezTo>
                  <a:pt x="38063" y="22549"/>
                  <a:pt x="43926" y="22080"/>
                  <a:pt x="49237" y="19956"/>
                </a:cubicBezTo>
                <a:cubicBezTo>
                  <a:pt x="53325" y="18321"/>
                  <a:pt x="54494" y="12632"/>
                  <a:pt x="55562" y="8361"/>
                </a:cubicBezTo>
                <a:cubicBezTo>
                  <a:pt x="58562" y="-3639"/>
                  <a:pt x="31565" y="983"/>
                  <a:pt x="19196" y="983"/>
                </a:cubicBezTo>
              </a:path>
            </a:pathLst>
          </a:cu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/>
            </a:outerShdw>
          </a:effectLst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7"/>
          <p:cNvSpPr txBox="1"/>
          <p:nvPr>
            <p:ph type="title"/>
          </p:nvPr>
        </p:nvSpPr>
        <p:spPr>
          <a:xfrm>
            <a:off x="2462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OnDoubleClick event on a card with image </a:t>
            </a:r>
            <a:endParaRPr b="1" sz="1920"/>
          </a:p>
        </p:txBody>
      </p:sp>
      <p:sp>
        <p:nvSpPr>
          <p:cNvPr id="319" name="Google Shape;319;p47"/>
          <p:cNvSpPr/>
          <p:nvPr/>
        </p:nvSpPr>
        <p:spPr>
          <a:xfrm>
            <a:off x="2226089" y="1710843"/>
            <a:ext cx="5287150" cy="1457100"/>
          </a:xfrm>
          <a:custGeom>
            <a:rect b="b" l="l" r="r" t="t"/>
            <a:pathLst>
              <a:path extrusionOk="0" h="58284" w="211486">
                <a:moveTo>
                  <a:pt x="37334" y="853"/>
                </a:moveTo>
                <a:cubicBezTo>
                  <a:pt x="29838" y="2216"/>
                  <a:pt x="22152" y="2444"/>
                  <a:pt x="14533" y="2444"/>
                </a:cubicBezTo>
                <a:cubicBezTo>
                  <a:pt x="9670" y="2444"/>
                  <a:pt x="2285" y="2603"/>
                  <a:pt x="746" y="7216"/>
                </a:cubicBezTo>
                <a:cubicBezTo>
                  <a:pt x="-991" y="12425"/>
                  <a:pt x="905" y="18238"/>
                  <a:pt x="1807" y="23654"/>
                </a:cubicBezTo>
                <a:cubicBezTo>
                  <a:pt x="2485" y="27724"/>
                  <a:pt x="1454" y="32548"/>
                  <a:pt x="3928" y="35850"/>
                </a:cubicBezTo>
                <a:cubicBezTo>
                  <a:pt x="5727" y="38250"/>
                  <a:pt x="8701" y="39669"/>
                  <a:pt x="10291" y="42213"/>
                </a:cubicBezTo>
                <a:cubicBezTo>
                  <a:pt x="12386" y="45565"/>
                  <a:pt x="9617" y="51084"/>
                  <a:pt x="12412" y="53879"/>
                </a:cubicBezTo>
                <a:cubicBezTo>
                  <a:pt x="14202" y="55669"/>
                  <a:pt x="17435" y="53088"/>
                  <a:pt x="19836" y="52288"/>
                </a:cubicBezTo>
                <a:cubicBezTo>
                  <a:pt x="26228" y="50158"/>
                  <a:pt x="33379" y="49375"/>
                  <a:pt x="39985" y="50697"/>
                </a:cubicBezTo>
                <a:cubicBezTo>
                  <a:pt x="46234" y="51947"/>
                  <a:pt x="51728" y="56013"/>
                  <a:pt x="58014" y="57060"/>
                </a:cubicBezTo>
                <a:cubicBezTo>
                  <a:pt x="66238" y="58430"/>
                  <a:pt x="74683" y="53758"/>
                  <a:pt x="82936" y="54939"/>
                </a:cubicBezTo>
                <a:cubicBezTo>
                  <a:pt x="93313" y="56423"/>
                  <a:pt x="103759" y="58776"/>
                  <a:pt x="114221" y="58121"/>
                </a:cubicBezTo>
                <a:cubicBezTo>
                  <a:pt x="122980" y="57573"/>
                  <a:pt x="131493" y="54946"/>
                  <a:pt x="140204" y="53879"/>
                </a:cubicBezTo>
                <a:cubicBezTo>
                  <a:pt x="158275" y="51666"/>
                  <a:pt x="177019" y="57692"/>
                  <a:pt x="194821" y="53879"/>
                </a:cubicBezTo>
                <a:cubicBezTo>
                  <a:pt x="200223" y="52722"/>
                  <a:pt x="209917" y="57117"/>
                  <a:pt x="211259" y="51758"/>
                </a:cubicBezTo>
                <a:cubicBezTo>
                  <a:pt x="212169" y="48125"/>
                  <a:pt x="208731" y="44706"/>
                  <a:pt x="207547" y="41153"/>
                </a:cubicBezTo>
                <a:cubicBezTo>
                  <a:pt x="205377" y="34641"/>
                  <a:pt x="205714" y="27430"/>
                  <a:pt x="203305" y="21003"/>
                </a:cubicBezTo>
                <a:cubicBezTo>
                  <a:pt x="200872" y="14512"/>
                  <a:pt x="203208" y="2743"/>
                  <a:pt x="196411" y="1383"/>
                </a:cubicBezTo>
                <a:cubicBezTo>
                  <a:pt x="170094" y="-3883"/>
                  <a:pt x="143132" y="8244"/>
                  <a:pt x="116342" y="9867"/>
                </a:cubicBezTo>
                <a:cubicBezTo>
                  <a:pt x="107633" y="10395"/>
                  <a:pt x="98461" y="9927"/>
                  <a:pt x="90360" y="6686"/>
                </a:cubicBezTo>
                <a:cubicBezTo>
                  <a:pt x="84544" y="4359"/>
                  <a:pt x="78586" y="1035"/>
                  <a:pt x="72331" y="1383"/>
                </a:cubicBezTo>
                <a:cubicBezTo>
                  <a:pt x="65446" y="1766"/>
                  <a:pt x="57990" y="-801"/>
                  <a:pt x="51651" y="1914"/>
                </a:cubicBezTo>
                <a:cubicBezTo>
                  <a:pt x="44825" y="4838"/>
                  <a:pt x="36023" y="5762"/>
                  <a:pt x="29380" y="2444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320" name="Google Shape;320;p47"/>
          <p:cNvGraphicFramePr/>
          <p:nvPr/>
        </p:nvGraphicFramePr>
        <p:xfrm>
          <a:off x="25" y="64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{AC89547D-8E47-44D9-82F6-381A597F6F79}</a:tableStyleId>
              </a:tblPr>
              <a:tblGrid>
                <a:gridCol w="4572000"/>
                <a:gridCol w="4572000"/>
              </a:tblGrid>
              <a:tr h="450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function Clickable() {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const handleclick = ()=&gt;console.log("Click Image")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</a:t>
                      </a:r>
                      <a:r>
                        <a:rPr b="1" lang="en" sz="1100">
                          <a:highlight>
                            <a:srgbClr val="FFFF00"/>
                          </a:highlight>
                        </a:rPr>
                        <a:t>const handleclick2 = (data)=&gt;console.log(data)</a:t>
                      </a:r>
                      <a:endParaRPr b="1" sz="1100"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return (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&lt;div style={{display:"flex",gap:"10px"}}&gt;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&lt;div className="card"&gt;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&lt;img  className="card-img"  src= "./src/assets/clickable.jpg"   alt="hi" 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onClick={handleclick}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style={{borderRadius:"0%"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    ,width:"100%",height:"100%"}} &gt;&lt;/img&gt;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    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&lt;/div&gt;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&lt;div className="card"&gt;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&lt;img  className="card-img"  src= "./src/assets/clickable2.jpg"   alt="hi" 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</a:t>
                      </a:r>
                      <a:r>
                        <a:rPr b="1" lang="en" sz="1100">
                          <a:highlight>
                            <a:srgbClr val="FFFF00"/>
                          </a:highlight>
                        </a:rPr>
                        <a:t>  onDoubleClick={()=&gt;handleclick2("on double click I appeared")}</a:t>
                      </a:r>
                      <a:endParaRPr b="1" sz="1100"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highlight>
                            <a:srgbClr val="FFFF00"/>
                          </a:highlight>
                        </a:rPr>
                        <a:t>    style={{bor</a:t>
                      </a:r>
                      <a:r>
                        <a:rPr b="1" lang="en" sz="1100"/>
                        <a:t>derRadius:"0%"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    ,width:"100%",height:"100%"}} &gt;&lt;/img&gt;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    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&lt;/div&gt; 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&lt;/div&gt;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);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}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export default Clickable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" sz="17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function called with parameter</a:t>
                      </a:r>
                      <a:endParaRPr b="1" sz="17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onDoubleClick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() is called an arrow without parameter</a:t>
                      </a:r>
                      <a:endParaRPr b="1" sz="1500">
                        <a:solidFill>
                          <a:schemeClr val="dk1"/>
                        </a:solidFill>
                        <a:highlight>
                          <a:srgbClr val="F1C232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321" name="Google Shape;3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041" y="1809588"/>
            <a:ext cx="2697928" cy="33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/>
          <p:nvPr/>
        </p:nvSpPr>
        <p:spPr>
          <a:xfrm>
            <a:off x="5885674" y="4619474"/>
            <a:ext cx="1148666" cy="358911"/>
          </a:xfrm>
          <a:custGeom>
            <a:rect b="b" l="l" r="r" t="t"/>
            <a:pathLst>
              <a:path extrusionOk="0" h="24449" w="55937">
                <a:moveTo>
                  <a:pt x="21832" y="983"/>
                </a:moveTo>
                <a:cubicBezTo>
                  <a:pt x="15696" y="983"/>
                  <a:pt x="8252" y="861"/>
                  <a:pt x="3912" y="5199"/>
                </a:cubicBezTo>
                <a:cubicBezTo>
                  <a:pt x="520" y="8589"/>
                  <a:pt x="-1587" y="16038"/>
                  <a:pt x="1804" y="19429"/>
                </a:cubicBezTo>
                <a:cubicBezTo>
                  <a:pt x="9061" y="26686"/>
                  <a:pt x="22160" y="24139"/>
                  <a:pt x="32372" y="23118"/>
                </a:cubicBezTo>
                <a:cubicBezTo>
                  <a:pt x="38063" y="22549"/>
                  <a:pt x="43926" y="22080"/>
                  <a:pt x="49237" y="19956"/>
                </a:cubicBezTo>
                <a:cubicBezTo>
                  <a:pt x="53325" y="18321"/>
                  <a:pt x="54494" y="12632"/>
                  <a:pt x="55562" y="8361"/>
                </a:cubicBezTo>
                <a:cubicBezTo>
                  <a:pt x="58562" y="-3639"/>
                  <a:pt x="31565" y="983"/>
                  <a:pt x="19196" y="983"/>
                </a:cubicBezTo>
              </a:path>
            </a:pathLst>
          </a:cu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/>
            </a:outerShdw>
          </a:effectLst>
        </p:spPr>
      </p:sp>
      <p:sp>
        <p:nvSpPr>
          <p:cNvPr id="323" name="Google Shape;323;p47"/>
          <p:cNvSpPr/>
          <p:nvPr/>
        </p:nvSpPr>
        <p:spPr>
          <a:xfrm>
            <a:off x="6140649" y="2833750"/>
            <a:ext cx="1541562" cy="1021015"/>
          </a:xfrm>
          <a:custGeom>
            <a:rect b="b" l="l" r="r" t="t"/>
            <a:pathLst>
              <a:path extrusionOk="0" h="49751" w="86702">
                <a:moveTo>
                  <a:pt x="80797" y="37627"/>
                </a:moveTo>
                <a:cubicBezTo>
                  <a:pt x="84495" y="30232"/>
                  <a:pt x="89785" y="18869"/>
                  <a:pt x="83938" y="13022"/>
                </a:cubicBezTo>
                <a:cubicBezTo>
                  <a:pt x="79904" y="8988"/>
                  <a:pt x="73686" y="7894"/>
                  <a:pt x="68233" y="6216"/>
                </a:cubicBezTo>
                <a:cubicBezTo>
                  <a:pt x="63370" y="4720"/>
                  <a:pt x="59171" y="848"/>
                  <a:pt x="54098" y="457"/>
                </a:cubicBezTo>
                <a:cubicBezTo>
                  <a:pt x="35220" y="-996"/>
                  <a:pt x="6688" y="1864"/>
                  <a:pt x="700" y="19827"/>
                </a:cubicBezTo>
                <a:cubicBezTo>
                  <a:pt x="-3443" y="32255"/>
                  <a:pt x="13876" y="47518"/>
                  <a:pt x="26875" y="49144"/>
                </a:cubicBezTo>
                <a:cubicBezTo>
                  <a:pt x="39763" y="50757"/>
                  <a:pt x="53293" y="49063"/>
                  <a:pt x="65615" y="44956"/>
                </a:cubicBezTo>
                <a:cubicBezTo>
                  <a:pt x="71381" y="43034"/>
                  <a:pt x="73672" y="33439"/>
                  <a:pt x="79750" y="3343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00FF">
                <a:alpha val="50000"/>
              </a:srgbClr>
            </a:outerShdw>
          </a:effectLst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 txBox="1"/>
          <p:nvPr>
            <p:ph type="title"/>
          </p:nvPr>
        </p:nvSpPr>
        <p:spPr>
          <a:xfrm>
            <a:off x="2462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OnDoubleclick on a card with image </a:t>
            </a:r>
            <a:endParaRPr b="1" sz="1920"/>
          </a:p>
        </p:txBody>
      </p:sp>
      <p:sp>
        <p:nvSpPr>
          <p:cNvPr id="329" name="Google Shape;329;p48"/>
          <p:cNvSpPr/>
          <p:nvPr/>
        </p:nvSpPr>
        <p:spPr>
          <a:xfrm>
            <a:off x="2226089" y="1710843"/>
            <a:ext cx="5287150" cy="1457100"/>
          </a:xfrm>
          <a:custGeom>
            <a:rect b="b" l="l" r="r" t="t"/>
            <a:pathLst>
              <a:path extrusionOk="0" h="58284" w="211486">
                <a:moveTo>
                  <a:pt x="37334" y="853"/>
                </a:moveTo>
                <a:cubicBezTo>
                  <a:pt x="29838" y="2216"/>
                  <a:pt x="22152" y="2444"/>
                  <a:pt x="14533" y="2444"/>
                </a:cubicBezTo>
                <a:cubicBezTo>
                  <a:pt x="9670" y="2444"/>
                  <a:pt x="2285" y="2603"/>
                  <a:pt x="746" y="7216"/>
                </a:cubicBezTo>
                <a:cubicBezTo>
                  <a:pt x="-991" y="12425"/>
                  <a:pt x="905" y="18238"/>
                  <a:pt x="1807" y="23654"/>
                </a:cubicBezTo>
                <a:cubicBezTo>
                  <a:pt x="2485" y="27724"/>
                  <a:pt x="1454" y="32548"/>
                  <a:pt x="3928" y="35850"/>
                </a:cubicBezTo>
                <a:cubicBezTo>
                  <a:pt x="5727" y="38250"/>
                  <a:pt x="8701" y="39669"/>
                  <a:pt x="10291" y="42213"/>
                </a:cubicBezTo>
                <a:cubicBezTo>
                  <a:pt x="12386" y="45565"/>
                  <a:pt x="9617" y="51084"/>
                  <a:pt x="12412" y="53879"/>
                </a:cubicBezTo>
                <a:cubicBezTo>
                  <a:pt x="14202" y="55669"/>
                  <a:pt x="17435" y="53088"/>
                  <a:pt x="19836" y="52288"/>
                </a:cubicBezTo>
                <a:cubicBezTo>
                  <a:pt x="26228" y="50158"/>
                  <a:pt x="33379" y="49375"/>
                  <a:pt x="39985" y="50697"/>
                </a:cubicBezTo>
                <a:cubicBezTo>
                  <a:pt x="46234" y="51947"/>
                  <a:pt x="51728" y="56013"/>
                  <a:pt x="58014" y="57060"/>
                </a:cubicBezTo>
                <a:cubicBezTo>
                  <a:pt x="66238" y="58430"/>
                  <a:pt x="74683" y="53758"/>
                  <a:pt x="82936" y="54939"/>
                </a:cubicBezTo>
                <a:cubicBezTo>
                  <a:pt x="93313" y="56423"/>
                  <a:pt x="103759" y="58776"/>
                  <a:pt x="114221" y="58121"/>
                </a:cubicBezTo>
                <a:cubicBezTo>
                  <a:pt x="122980" y="57573"/>
                  <a:pt x="131493" y="54946"/>
                  <a:pt x="140204" y="53879"/>
                </a:cubicBezTo>
                <a:cubicBezTo>
                  <a:pt x="158275" y="51666"/>
                  <a:pt x="177019" y="57692"/>
                  <a:pt x="194821" y="53879"/>
                </a:cubicBezTo>
                <a:cubicBezTo>
                  <a:pt x="200223" y="52722"/>
                  <a:pt x="209917" y="57117"/>
                  <a:pt x="211259" y="51758"/>
                </a:cubicBezTo>
                <a:cubicBezTo>
                  <a:pt x="212169" y="48125"/>
                  <a:pt x="208731" y="44706"/>
                  <a:pt x="207547" y="41153"/>
                </a:cubicBezTo>
                <a:cubicBezTo>
                  <a:pt x="205377" y="34641"/>
                  <a:pt x="205714" y="27430"/>
                  <a:pt x="203305" y="21003"/>
                </a:cubicBezTo>
                <a:cubicBezTo>
                  <a:pt x="200872" y="14512"/>
                  <a:pt x="203208" y="2743"/>
                  <a:pt x="196411" y="1383"/>
                </a:cubicBezTo>
                <a:cubicBezTo>
                  <a:pt x="170094" y="-3883"/>
                  <a:pt x="143132" y="8244"/>
                  <a:pt x="116342" y="9867"/>
                </a:cubicBezTo>
                <a:cubicBezTo>
                  <a:pt x="107633" y="10395"/>
                  <a:pt x="98461" y="9927"/>
                  <a:pt x="90360" y="6686"/>
                </a:cubicBezTo>
                <a:cubicBezTo>
                  <a:pt x="84544" y="4359"/>
                  <a:pt x="78586" y="1035"/>
                  <a:pt x="72331" y="1383"/>
                </a:cubicBezTo>
                <a:cubicBezTo>
                  <a:pt x="65446" y="1766"/>
                  <a:pt x="57990" y="-801"/>
                  <a:pt x="51651" y="1914"/>
                </a:cubicBezTo>
                <a:cubicBezTo>
                  <a:pt x="44825" y="4838"/>
                  <a:pt x="36023" y="5762"/>
                  <a:pt x="29380" y="2444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30" name="Google Shape;330;p48" title="videoclick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375" y="2015188"/>
            <a:ext cx="3465674" cy="319416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1" name="Google Shape;331;p48"/>
          <p:cNvGraphicFramePr/>
          <p:nvPr/>
        </p:nvGraphicFramePr>
        <p:xfrm>
          <a:off x="76350" y="64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{AC89547D-8E47-44D9-82F6-381A597F6F79}</a:tableStyleId>
              </a:tblPr>
              <a:tblGrid>
                <a:gridCol w="4495675"/>
                <a:gridCol w="4572000"/>
              </a:tblGrid>
              <a:tr h="450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function Clickable() {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const handleclick = ()=&gt;console.log("Click Image")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// const handleclick2 = (data)=&gt;console.log(data)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00"/>
                          </a:highlight>
                        </a:rPr>
                        <a:t>   const handleclick2 = (event)=&gt; {</a:t>
                      </a:r>
                      <a:endParaRPr b="1" sz="900"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00"/>
                          </a:highlight>
                        </a:rPr>
                        <a:t>    console.log(event)</a:t>
                      </a:r>
                      <a:endParaRPr b="1" sz="900"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00"/>
                          </a:highlight>
                        </a:rPr>
                        <a:t>    event.target.src =</a:t>
                      </a:r>
                      <a:endParaRPr b="1" sz="900"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00"/>
                          </a:highlight>
                        </a:rPr>
                        <a:t>   event.target.src.includes("clickable.jpg")</a:t>
                      </a:r>
                      <a:endParaRPr b="1" sz="900"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00"/>
                          </a:highlight>
                        </a:rPr>
                        <a:t>       ? "./src/assets/clickable2.jpg"</a:t>
                      </a:r>
                      <a:endParaRPr b="1" sz="900"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00"/>
                          </a:highlight>
                        </a:rPr>
                        <a:t>       : "./src/assets/clickable.jpg";}</a:t>
                      </a:r>
                      <a:endParaRPr b="1" sz="900"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00"/>
                          </a:highlight>
                        </a:rPr>
                        <a:t>   </a:t>
                      </a:r>
                      <a:endParaRPr b="1" sz="900"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return (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&lt;div style={{display:"flex",gap:"10px"}}&gt;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&lt;div className="card"&gt;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&lt;img  className="card-img"  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src= "./src/assets/clickable.jpg"   alt="hi" 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onClick={handleclick}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style={{borderRadius:"0%"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,width:"100%",height:"100%"}} &gt;&lt;/img&gt;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&lt;/div&gt;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&lt;div className="card"&gt;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&lt;img  className="card-img"  src= "./src/assets/clickable2.jpg"   alt="hi" 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</a:t>
                      </a:r>
                      <a:r>
                        <a:rPr b="1" lang="en" sz="900">
                          <a:highlight>
                            <a:srgbClr val="FFFF00"/>
                          </a:highlight>
                        </a:rPr>
                        <a:t>   onDoubleClick={(e)=&gt;handleclick2(e)}</a:t>
                      </a:r>
                      <a:endParaRPr b="1" sz="900"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style={{borderRadius:"0%"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,width:"100%",height:"100%"}} &gt;&lt;/img&gt;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&lt;/div&gt; 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&lt;/div&gt;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);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}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export default Clickable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f</a:t>
                      </a:r>
                      <a:r>
                        <a:rPr b="1" lang="en" sz="16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unction called with parameters</a:t>
                      </a:r>
                      <a:endParaRPr b="1" sz="16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onDoubleClick</a:t>
                      </a:r>
                      <a:r>
                        <a:rPr b="1" lang="en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() is called an arrow with parameter</a:t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F1C232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32" name="Google Shape;33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5650" y="1195849"/>
            <a:ext cx="3465675" cy="1510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3" name="Google Shape;333;p48"/>
          <p:cNvSpPr/>
          <p:nvPr/>
        </p:nvSpPr>
        <p:spPr>
          <a:xfrm>
            <a:off x="3300790" y="1436075"/>
            <a:ext cx="1064775" cy="768050"/>
          </a:xfrm>
          <a:custGeom>
            <a:rect b="b" l="l" r="r" t="t"/>
            <a:pathLst>
              <a:path extrusionOk="0" h="30722" w="42591">
                <a:moveTo>
                  <a:pt x="42064" y="13531"/>
                </a:moveTo>
                <a:cubicBezTo>
                  <a:pt x="38136" y="3053"/>
                  <a:pt x="21825" y="-1832"/>
                  <a:pt x="10969" y="882"/>
                </a:cubicBezTo>
                <a:cubicBezTo>
                  <a:pt x="4099" y="2600"/>
                  <a:pt x="-1289" y="12458"/>
                  <a:pt x="429" y="19328"/>
                </a:cubicBezTo>
                <a:cubicBezTo>
                  <a:pt x="3546" y="31797"/>
                  <a:pt x="28092" y="33891"/>
                  <a:pt x="38375" y="26179"/>
                </a:cubicBezTo>
                <a:cubicBezTo>
                  <a:pt x="42468" y="23110"/>
                  <a:pt x="42591" y="16538"/>
                  <a:pt x="42591" y="1142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34" name="Google Shape;334;p48"/>
          <p:cNvCxnSpPr/>
          <p:nvPr/>
        </p:nvCxnSpPr>
        <p:spPr>
          <a:xfrm>
            <a:off x="6223375" y="4541250"/>
            <a:ext cx="1344000" cy="132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48"/>
          <p:cNvSpPr/>
          <p:nvPr/>
        </p:nvSpPr>
        <p:spPr>
          <a:xfrm>
            <a:off x="6686501" y="2669589"/>
            <a:ext cx="1547850" cy="1563425"/>
          </a:xfrm>
          <a:custGeom>
            <a:rect b="b" l="l" r="r" t="t"/>
            <a:pathLst>
              <a:path extrusionOk="0" h="62537" w="61914">
                <a:moveTo>
                  <a:pt x="3083" y="26379"/>
                </a:moveTo>
                <a:cubicBezTo>
                  <a:pt x="2450" y="20047"/>
                  <a:pt x="-1871" y="13097"/>
                  <a:pt x="975" y="7406"/>
                </a:cubicBezTo>
                <a:cubicBezTo>
                  <a:pt x="2675" y="4007"/>
                  <a:pt x="6807" y="2126"/>
                  <a:pt x="10461" y="1082"/>
                </a:cubicBezTo>
                <a:cubicBezTo>
                  <a:pt x="29552" y="-4372"/>
                  <a:pt x="65477" y="12181"/>
                  <a:pt x="61583" y="31650"/>
                </a:cubicBezTo>
                <a:cubicBezTo>
                  <a:pt x="60245" y="38339"/>
                  <a:pt x="54813" y="43691"/>
                  <a:pt x="49989" y="48515"/>
                </a:cubicBezTo>
                <a:cubicBezTo>
                  <a:pt x="46028" y="52476"/>
                  <a:pt x="43932" y="58658"/>
                  <a:pt x="38921" y="61163"/>
                </a:cubicBezTo>
                <a:cubicBezTo>
                  <a:pt x="32448" y="64399"/>
                  <a:pt x="24334" y="60810"/>
                  <a:pt x="17313" y="59055"/>
                </a:cubicBezTo>
                <a:cubicBezTo>
                  <a:pt x="12892" y="57950"/>
                  <a:pt x="7925" y="56377"/>
                  <a:pt x="5191" y="52731"/>
                </a:cubicBezTo>
                <a:cubicBezTo>
                  <a:pt x="2626" y="49311"/>
                  <a:pt x="3083" y="44356"/>
                  <a:pt x="3083" y="40082"/>
                </a:cubicBezTo>
                <a:cubicBezTo>
                  <a:pt x="3083" y="36529"/>
                  <a:pt x="4664" y="25989"/>
                  <a:pt x="4664" y="2954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9"/>
          <p:cNvSpPr txBox="1"/>
          <p:nvPr>
            <p:ph idx="1" type="body"/>
          </p:nvPr>
        </p:nvSpPr>
        <p:spPr>
          <a:xfrm>
            <a:off x="0" y="0"/>
            <a:ext cx="8832300" cy="45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200"/>
              <a:t>Hooks allows functional </a:t>
            </a:r>
            <a:r>
              <a:rPr b="1" lang="en" sz="3200"/>
              <a:t>component</a:t>
            </a:r>
            <a:r>
              <a:rPr b="1" lang="en" sz="3200"/>
              <a:t> to use React features without writing </a:t>
            </a:r>
            <a:r>
              <a:rPr b="1" lang="en" sz="3200"/>
              <a:t>components</a:t>
            </a:r>
            <a:endParaRPr b="1" sz="32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200"/>
              <a:t>USESTATE-- to statore a stateful variable and setter function to update</a:t>
            </a:r>
            <a:endParaRPr b="1" sz="32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3200"/>
              <a:t>const [num,setNum()]=usestate(0)</a:t>
            </a:r>
            <a:endParaRPr b="1" sz="3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0"/>
          <p:cNvSpPr txBox="1"/>
          <p:nvPr>
            <p:ph type="title"/>
          </p:nvPr>
        </p:nvSpPr>
        <p:spPr>
          <a:xfrm>
            <a:off x="2462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OnDoubleClick event on a card with image </a:t>
            </a:r>
            <a:endParaRPr b="1" sz="1920"/>
          </a:p>
        </p:txBody>
      </p:sp>
      <p:sp>
        <p:nvSpPr>
          <p:cNvPr id="347" name="Google Shape;347;p50"/>
          <p:cNvSpPr/>
          <p:nvPr/>
        </p:nvSpPr>
        <p:spPr>
          <a:xfrm>
            <a:off x="2226089" y="1710843"/>
            <a:ext cx="5287150" cy="1457100"/>
          </a:xfrm>
          <a:custGeom>
            <a:rect b="b" l="l" r="r" t="t"/>
            <a:pathLst>
              <a:path extrusionOk="0" h="58284" w="211486">
                <a:moveTo>
                  <a:pt x="37334" y="853"/>
                </a:moveTo>
                <a:cubicBezTo>
                  <a:pt x="29838" y="2216"/>
                  <a:pt x="22152" y="2444"/>
                  <a:pt x="14533" y="2444"/>
                </a:cubicBezTo>
                <a:cubicBezTo>
                  <a:pt x="9670" y="2444"/>
                  <a:pt x="2285" y="2603"/>
                  <a:pt x="746" y="7216"/>
                </a:cubicBezTo>
                <a:cubicBezTo>
                  <a:pt x="-991" y="12425"/>
                  <a:pt x="905" y="18238"/>
                  <a:pt x="1807" y="23654"/>
                </a:cubicBezTo>
                <a:cubicBezTo>
                  <a:pt x="2485" y="27724"/>
                  <a:pt x="1454" y="32548"/>
                  <a:pt x="3928" y="35850"/>
                </a:cubicBezTo>
                <a:cubicBezTo>
                  <a:pt x="5727" y="38250"/>
                  <a:pt x="8701" y="39669"/>
                  <a:pt x="10291" y="42213"/>
                </a:cubicBezTo>
                <a:cubicBezTo>
                  <a:pt x="12386" y="45565"/>
                  <a:pt x="9617" y="51084"/>
                  <a:pt x="12412" y="53879"/>
                </a:cubicBezTo>
                <a:cubicBezTo>
                  <a:pt x="14202" y="55669"/>
                  <a:pt x="17435" y="53088"/>
                  <a:pt x="19836" y="52288"/>
                </a:cubicBezTo>
                <a:cubicBezTo>
                  <a:pt x="26228" y="50158"/>
                  <a:pt x="33379" y="49375"/>
                  <a:pt x="39985" y="50697"/>
                </a:cubicBezTo>
                <a:cubicBezTo>
                  <a:pt x="46234" y="51947"/>
                  <a:pt x="51728" y="56013"/>
                  <a:pt x="58014" y="57060"/>
                </a:cubicBezTo>
                <a:cubicBezTo>
                  <a:pt x="66238" y="58430"/>
                  <a:pt x="74683" y="53758"/>
                  <a:pt x="82936" y="54939"/>
                </a:cubicBezTo>
                <a:cubicBezTo>
                  <a:pt x="93313" y="56423"/>
                  <a:pt x="103759" y="58776"/>
                  <a:pt x="114221" y="58121"/>
                </a:cubicBezTo>
                <a:cubicBezTo>
                  <a:pt x="122980" y="57573"/>
                  <a:pt x="131493" y="54946"/>
                  <a:pt x="140204" y="53879"/>
                </a:cubicBezTo>
                <a:cubicBezTo>
                  <a:pt x="158275" y="51666"/>
                  <a:pt x="177019" y="57692"/>
                  <a:pt x="194821" y="53879"/>
                </a:cubicBezTo>
                <a:cubicBezTo>
                  <a:pt x="200223" y="52722"/>
                  <a:pt x="209917" y="57117"/>
                  <a:pt x="211259" y="51758"/>
                </a:cubicBezTo>
                <a:cubicBezTo>
                  <a:pt x="212169" y="48125"/>
                  <a:pt x="208731" y="44706"/>
                  <a:pt x="207547" y="41153"/>
                </a:cubicBezTo>
                <a:cubicBezTo>
                  <a:pt x="205377" y="34641"/>
                  <a:pt x="205714" y="27430"/>
                  <a:pt x="203305" y="21003"/>
                </a:cubicBezTo>
                <a:cubicBezTo>
                  <a:pt x="200872" y="14512"/>
                  <a:pt x="203208" y="2743"/>
                  <a:pt x="196411" y="1383"/>
                </a:cubicBezTo>
                <a:cubicBezTo>
                  <a:pt x="170094" y="-3883"/>
                  <a:pt x="143132" y="8244"/>
                  <a:pt x="116342" y="9867"/>
                </a:cubicBezTo>
                <a:cubicBezTo>
                  <a:pt x="107633" y="10395"/>
                  <a:pt x="98461" y="9927"/>
                  <a:pt x="90360" y="6686"/>
                </a:cubicBezTo>
                <a:cubicBezTo>
                  <a:pt x="84544" y="4359"/>
                  <a:pt x="78586" y="1035"/>
                  <a:pt x="72331" y="1383"/>
                </a:cubicBezTo>
                <a:cubicBezTo>
                  <a:pt x="65446" y="1766"/>
                  <a:pt x="57990" y="-801"/>
                  <a:pt x="51651" y="1914"/>
                </a:cubicBezTo>
                <a:cubicBezTo>
                  <a:pt x="44825" y="4838"/>
                  <a:pt x="36023" y="5762"/>
                  <a:pt x="29380" y="2444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348" name="Google Shape;348;p50"/>
          <p:cNvGraphicFramePr/>
          <p:nvPr/>
        </p:nvGraphicFramePr>
        <p:xfrm>
          <a:off x="25" y="64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{AC89547D-8E47-44D9-82F6-381A597F6F79}</a:tableStyleId>
              </a:tblPr>
              <a:tblGrid>
                <a:gridCol w="4572000"/>
                <a:gridCol w="4572000"/>
              </a:tblGrid>
              <a:tr h="450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00"/>
                          </a:highlight>
                        </a:rPr>
                        <a:t> import React, { useState } from "react";</a:t>
                      </a:r>
                      <a:endParaRPr b="1" sz="900"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function UseState(props) { 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const items=props.item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</a:t>
                      </a:r>
                      <a:r>
                        <a:rPr b="1" lang="en" sz="900">
                          <a:highlight>
                            <a:srgbClr val="DCDCAA"/>
                          </a:highlight>
                        </a:rPr>
                        <a:t> props.item.forEach((item, index) =&gt; {</a:t>
                      </a:r>
                      <a:endParaRPr b="1" sz="900">
                        <a:highlight>
                          <a:srgbClr val="DCDCAA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DCDCAA"/>
                          </a:highlight>
                        </a:rPr>
                        <a:t>        // item.click = `Click ${index + 1}`; // This will set "Click 1", "Click 2", etc.</a:t>
                      </a:r>
                      <a:endParaRPr b="1" sz="900">
                        <a:highlight>
                          <a:srgbClr val="DCDCAA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DCDCAA"/>
                          </a:highlight>
                        </a:rPr>
                        <a:t>         item.click = index + 1 </a:t>
                      </a:r>
                      <a:endParaRPr b="1" sz="900">
                        <a:highlight>
                          <a:srgbClr val="DCDCAA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DCDCAA"/>
                          </a:highlight>
                        </a:rPr>
                        <a:t>    });</a:t>
                      </a:r>
                      <a:endParaRPr b="1" sz="900">
                        <a:highlight>
                          <a:srgbClr val="DCDCAA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const category=props.category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</a:t>
                      </a:r>
                      <a:r>
                        <a:rPr b="1" lang="en" sz="900">
                          <a:highlight>
                            <a:srgbClr val="9CDCFE"/>
                          </a:highlight>
                        </a:rPr>
                        <a:t> const data=[]</a:t>
                      </a:r>
                      <a:endParaRPr b="1" sz="900">
                        <a:highlight>
                          <a:srgbClr val="9CDCFE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9CDCFE"/>
                          </a:highlight>
                        </a:rPr>
                        <a:t>    for(let i=0;i&lt;props.item.length;i++)</a:t>
                      </a:r>
                      <a:endParaRPr b="1" sz="900">
                        <a:highlight>
                          <a:srgbClr val="9CDCFE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9CDCFE"/>
                          </a:highlight>
                        </a:rPr>
                        <a:t>    data.push({category:props.category,items:props.item[i]})</a:t>
                      </a:r>
                      <a:endParaRPr b="1" sz="900">
                        <a:highlight>
                          <a:srgbClr val="9CDCFE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highlight>
                          <a:srgbClr val="9CDCFE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console.log('data.push({category:props.category,items:props.item[i]})',data)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const defaultV = {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category: "No category",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item: {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    name: "new",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    details: "no details",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    age: 0,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    empstatus: true,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    images: "./src/assets/guest1.jpg",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    click:0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}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};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// Assign item[0]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let[changingProps, changeProp ]=useState(defaultV)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debugger;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// const changedProp = () =&gt; {    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//     changeProp({ 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//         category: data[0].category,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//         item: [data[0].items[0], ...data[0].items.slice(1)] // Insert at 0th index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//     });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// };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const changedProp = () =&gt; {    debugger;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let temp=0,temp2=data.length 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if(changingProps.item.click&gt;=temp2)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    changingProps.item.click=0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else if(changingProps.item.click==0)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changingProps.item.click=changingProps.item.click 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temp=changingProps.item.click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changeProp({ 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    category: data[temp].category,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    item:  data[temp].items });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    if(changingProps.item.click&lt;temp)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    changingProps.item.click=changingProps.item.click+1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else if(changingProps.item.click==temp)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changingProps.item.click=0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};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console.log('changingProps,data',changingProps,data)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return (   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&lt;div style={{display:"flex",gap:"10px"}}&gt;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    &lt;h3&gt;UseState hook&lt;/h3&gt;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&lt;div className="card"&gt;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  &lt;img  className="card-img"  src={ changingProps.item.images} alt="hi" 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onClick={changedProp}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style={{borderRadius:"0%"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    ,width:"70%",height:"80%"}} &gt;&lt;/img&gt;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&lt;div className="card-content"&gt;       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&lt;span className="card-label"&gt;{changingProps.item.details}&lt;/span&gt;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{/* //techs */}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&lt;span className="card-label"&gt;{changingProps.item.age}&lt;/span&gt;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{/* age */}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&lt;span className="card-label"&gt;{changingProps.item.empstatus ? "Employeed":"Open for an opportunity"}&lt;/span&gt;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{/* currently employee */}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&lt;p className="card-description"&gt;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{props.name}&lt;/p&gt;       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&lt;/div&gt;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 &lt;/div&gt;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&lt;/div&gt;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 );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}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export default UseState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" sz="17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to import the react library</a:t>
                      </a:r>
                      <a:endParaRPr b="1" sz="17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b="1" lang="en" sz="900">
                          <a:solidFill>
                            <a:schemeClr val="dk1"/>
                          </a:solidFill>
                          <a:highlight>
                            <a:srgbClr val="DCDCAA"/>
                          </a:highlight>
                        </a:rPr>
                        <a:t>  added a new column to use useState hook to display all employees data on one card by clicking</a:t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DCDCAA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DCDCAA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DCDCAA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highlight>
                            <a:srgbClr val="9CDCFE"/>
                          </a:highlight>
                        </a:rPr>
                        <a:t> const data=[]</a:t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9CDCFE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highlight>
                            <a:srgbClr val="9CDCFE"/>
                          </a:highlight>
                        </a:rPr>
                        <a:t>    ti push all pops data in it as an object</a:t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9CDCFE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9CDCFE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DCDCAA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233525" y="14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9" name="Google Shape;79;p16"/>
          <p:cNvGraphicFramePr/>
          <p:nvPr/>
        </p:nvGraphicFramePr>
        <p:xfrm>
          <a:off x="233525" y="87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{AC89547D-8E47-44D9-82F6-381A597F6F79}</a:tableStyleId>
              </a:tblPr>
              <a:tblGrid>
                <a:gridCol w="5450100"/>
                <a:gridCol w="3148675"/>
              </a:tblGrid>
              <a:tr h="409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we are adding an app component 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jsx javascriptXML file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25" y="1069574"/>
            <a:ext cx="5047625" cy="35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800"/>
              <a:t>HOW TO ADD A COMPONENT </a:t>
            </a:r>
            <a:endParaRPr b="1" sz="4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233525" y="14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Header.jsx added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3" name="Google Shape;93;p18"/>
          <p:cNvGraphicFramePr/>
          <p:nvPr/>
        </p:nvGraphicFramePr>
        <p:xfrm>
          <a:off x="233525" y="87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{AC89547D-8E47-44D9-82F6-381A597F6F79}</a:tableStyleId>
              </a:tblPr>
              <a:tblGrid>
                <a:gridCol w="5450100"/>
                <a:gridCol w="3148675"/>
              </a:tblGrid>
              <a:tr h="409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added a new file Header.jsx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REact Compoent can return one element but that element can have children elemnt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25" y="1395350"/>
            <a:ext cx="5057125" cy="2930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233525" y="14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&lt;</a:t>
            </a:r>
            <a:r>
              <a:rPr lang="en"/>
              <a:t>Header&gt;tag added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1" name="Google Shape;101;p19"/>
          <p:cNvGraphicFramePr/>
          <p:nvPr/>
        </p:nvGraphicFramePr>
        <p:xfrm>
          <a:off x="233525" y="87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{AC89547D-8E47-44D9-82F6-381A597F6F79}</a:tableStyleId>
              </a:tblPr>
              <a:tblGrid>
                <a:gridCol w="5450100"/>
                <a:gridCol w="3148675"/>
              </a:tblGrid>
              <a:tr h="409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49" y="1670850"/>
            <a:ext cx="4419395" cy="269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1300" y="1344088"/>
            <a:ext cx="2794899" cy="303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FEW MORE ELEMENTS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4800"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25" y="1316000"/>
            <a:ext cx="5571624" cy="313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FEW MORE ELEMENTS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4800"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72700"/>
            <a:ext cx="8520600" cy="4792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